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77" r:id="rId2"/>
    <p:sldId id="259" r:id="rId3"/>
    <p:sldId id="295" r:id="rId4"/>
    <p:sldId id="280" r:id="rId5"/>
    <p:sldId id="296" r:id="rId6"/>
    <p:sldId id="265" r:id="rId7"/>
    <p:sldId id="284" r:id="rId8"/>
    <p:sldId id="264" r:id="rId9"/>
    <p:sldId id="285" r:id="rId10"/>
    <p:sldId id="282" r:id="rId11"/>
    <p:sldId id="289" r:id="rId12"/>
    <p:sldId id="294" r:id="rId13"/>
    <p:sldId id="287" r:id="rId14"/>
    <p:sldId id="297" r:id="rId15"/>
    <p:sldId id="288" r:id="rId16"/>
    <p:sldId id="291" r:id="rId17"/>
    <p:sldId id="292" r:id="rId18"/>
    <p:sldId id="293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MV Boli" panose="02000500030200090000" pitchFamily="2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4" orient="horz" pos="15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지율" initials="강지" lastIdx="1" clrIdx="0">
    <p:extLst>
      <p:ext uri="{19B8F6BF-5375-455C-9EA6-DF929625EA0E}">
        <p15:presenceInfo xmlns:p15="http://schemas.microsoft.com/office/powerpoint/2012/main" userId="a12fa0590a0398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FAADC"/>
    <a:srgbClr val="CBAABC"/>
    <a:srgbClr val="C2AABC"/>
    <a:srgbClr val="DDAEBE"/>
    <a:srgbClr val="B290A7"/>
    <a:srgbClr val="C4AABC"/>
    <a:srgbClr val="C39DAE"/>
    <a:srgbClr val="C39DAF"/>
    <a:srgbClr val="F16B78"/>
    <a:srgbClr val="ED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80376" autoAdjust="0"/>
  </p:normalViewPr>
  <p:slideViewPr>
    <p:cSldViewPr snapToGrid="0" showGuides="1">
      <p:cViewPr varScale="1">
        <p:scale>
          <a:sx n="71" d="100"/>
          <a:sy n="71" d="100"/>
        </p:scale>
        <p:origin x="1022" y="62"/>
      </p:cViewPr>
      <p:guideLst>
        <p:guide orient="horz" pos="2160"/>
        <p:guide pos="461"/>
        <p:guide pos="7038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3T00:10:53.57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32B93-AF9A-4CF6-BA3B-3F85532AC817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7EF46-174A-4A0A-B968-EA1C85EC9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468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대기열을 관장하는 어댑터는 </a:t>
            </a:r>
            <a:r>
              <a:rPr lang="en-US" altLang="ko-KR" dirty="0" err="1"/>
              <a:t>QueueAdapter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어댑터를 생성해주는 부분을 보면</a:t>
            </a:r>
            <a:r>
              <a:rPr lang="en-US" altLang="ko-KR" dirty="0"/>
              <a:t>, </a:t>
            </a:r>
            <a:r>
              <a:rPr lang="ko-KR" altLang="en-US" dirty="0" err="1"/>
              <a:t>큐어댑터가</a:t>
            </a:r>
            <a:r>
              <a:rPr lang="ko-KR" altLang="en-US" dirty="0"/>
              <a:t> </a:t>
            </a:r>
            <a:r>
              <a:rPr lang="en-US" altLang="ko-KR" dirty="0"/>
              <a:t>queue</a:t>
            </a:r>
            <a:r>
              <a:rPr lang="ko-KR" altLang="en-US" dirty="0" err="1"/>
              <a:t>라는것으로</a:t>
            </a:r>
            <a:r>
              <a:rPr lang="ko-KR" altLang="en-US" dirty="0"/>
              <a:t> 만들</a:t>
            </a:r>
            <a:r>
              <a:rPr lang="en-US" altLang="ko-KR" dirty="0"/>
              <a:t>??</a:t>
            </a:r>
            <a:r>
              <a:rPr lang="ko-KR" altLang="en-US" dirty="0"/>
              <a:t>연결이 된 것을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Queue</a:t>
            </a:r>
            <a:r>
              <a:rPr lang="ko-KR" altLang="en-US" dirty="0"/>
              <a:t>는 </a:t>
            </a:r>
            <a:r>
              <a:rPr lang="en-US" altLang="ko-KR" dirty="0" err="1"/>
              <a:t>ArrayList</a:t>
            </a:r>
            <a:r>
              <a:rPr lang="ko-KR" altLang="en-US" dirty="0"/>
              <a:t>타입입니다</a:t>
            </a:r>
            <a:r>
              <a:rPr lang="en-US" altLang="ko-KR" dirty="0"/>
              <a:t>. </a:t>
            </a:r>
            <a:r>
              <a:rPr lang="en-US" altLang="ko-KR" dirty="0" err="1"/>
              <a:t>ArrayList</a:t>
            </a:r>
            <a:r>
              <a:rPr lang="ko-KR" altLang="en-US" dirty="0"/>
              <a:t>를 사용하였기 때문에</a:t>
            </a:r>
            <a:r>
              <a:rPr lang="en-US" altLang="ko-KR" dirty="0"/>
              <a:t>, index, </a:t>
            </a:r>
            <a:r>
              <a:rPr lang="ko-KR" altLang="en-US" dirty="0"/>
              <a:t>순서에 접근할 필요 없이 추가</a:t>
            </a:r>
            <a:r>
              <a:rPr lang="en-US" altLang="ko-KR" dirty="0"/>
              <a:t>, </a:t>
            </a:r>
            <a:r>
              <a:rPr lang="ko-KR" altLang="en-US" dirty="0"/>
              <a:t>삭제를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큐대기열에는 </a:t>
            </a:r>
            <a:r>
              <a:rPr lang="en-US" altLang="ko-KR" dirty="0"/>
              <a:t>queue</a:t>
            </a:r>
            <a:r>
              <a:rPr lang="ko-KR" altLang="en-US" dirty="0"/>
              <a:t>라는 </a:t>
            </a:r>
            <a:r>
              <a:rPr lang="en-US" altLang="ko-KR" dirty="0" err="1"/>
              <a:t>arraylist</a:t>
            </a:r>
            <a:r>
              <a:rPr lang="ko-KR" altLang="en-US" dirty="0"/>
              <a:t>가 연결되어 있는 것이기 때문에</a:t>
            </a:r>
            <a:r>
              <a:rPr lang="en-US" altLang="ko-KR" dirty="0"/>
              <a:t>, </a:t>
            </a:r>
            <a:r>
              <a:rPr lang="ko-KR" altLang="en-US" dirty="0"/>
              <a:t>단순히 삭제를 시켜주는 함수를 </a:t>
            </a:r>
            <a:r>
              <a:rPr lang="ko-KR" altLang="en-US" dirty="0" err="1"/>
              <a:t>만듬으로써</a:t>
            </a:r>
            <a:r>
              <a:rPr lang="en-US" altLang="ko-KR" dirty="0"/>
              <a:t> </a:t>
            </a:r>
            <a:r>
              <a:rPr lang="ko-KR" altLang="en-US" dirty="0"/>
              <a:t>해당 기능을 구현할 수 있었습니다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ArrayList</a:t>
            </a:r>
            <a:r>
              <a:rPr lang="ko-KR" altLang="en-US" dirty="0"/>
              <a:t>를 이용해서 큐를 구성했기 때문에 추가</a:t>
            </a:r>
            <a:r>
              <a:rPr lang="en-US" altLang="ko-KR" dirty="0"/>
              <a:t>, </a:t>
            </a:r>
            <a:r>
              <a:rPr lang="ko-KR" altLang="en-US" dirty="0"/>
              <a:t>삭제가 용이합니다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큐 리스트를 보여주는 부분이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95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타이머를 0초가 아닌 3초부터 실행시키고 싶을 수 있습니다. 그럴 때 타이머에 진행된 시간을 사용자가 수정할 수 있게 해야 합니다. </a:t>
            </a:r>
            <a:endParaRPr lang="en-US" altLang="ko-KR" dirty="0"/>
          </a:p>
          <a:p>
            <a:r>
              <a:rPr lang="ko-KR" altLang="en-US" dirty="0"/>
              <a:t>저희는 진행된 시간을 저장하는 </a:t>
            </a:r>
            <a:r>
              <a:rPr lang="ko-KR" altLang="en-US" dirty="0" err="1"/>
              <a:t>time_p</a:t>
            </a:r>
            <a:r>
              <a:rPr lang="ko-KR" altLang="en-US" dirty="0"/>
              <a:t> 필드를 클래스의 필드 값으로 만들어서 사용자가 진행된 시간을 설정할 수 있게 만들었습니다.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우리는 별도의 입력창만 만들어서</a:t>
            </a:r>
            <a:r>
              <a:rPr lang="en-US" altLang="ko-KR" dirty="0"/>
              <a:t>, (</a:t>
            </a:r>
            <a:r>
              <a:rPr lang="en-US" altLang="ko-KR" dirty="0" err="1"/>
              <a:t>setTime_p</a:t>
            </a:r>
            <a:r>
              <a:rPr lang="ko-KR" altLang="en-US" dirty="0"/>
              <a:t>만 해주게 되면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time_p</a:t>
            </a:r>
            <a:r>
              <a:rPr lang="ko-KR" altLang="en-US" dirty="0"/>
              <a:t>에 접근을 하게 된다면 언제든지 사용자가 입력한 시간부터 타이머가 동작할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타이머를 실제로 업데이트 시키는 부분을 보면 </a:t>
            </a:r>
            <a:r>
              <a:rPr lang="en-US" altLang="ko-KR" dirty="0"/>
              <a:t>0</a:t>
            </a:r>
            <a:r>
              <a:rPr lang="ko-KR" altLang="en-US" dirty="0"/>
              <a:t>에서 시작하는 것이 아니라</a:t>
            </a:r>
            <a:r>
              <a:rPr lang="en-US" altLang="ko-KR" dirty="0"/>
              <a:t>, </a:t>
            </a:r>
            <a:r>
              <a:rPr lang="ko-KR" altLang="en-US" dirty="0"/>
              <a:t>현재 시간</a:t>
            </a:r>
            <a:r>
              <a:rPr lang="en-US" altLang="ko-KR" dirty="0"/>
              <a:t>(</a:t>
            </a:r>
            <a:r>
              <a:rPr lang="en-US" altLang="ko-KR" dirty="0" err="1"/>
              <a:t>getTime_p</a:t>
            </a:r>
            <a:r>
              <a:rPr lang="en-US" altLang="ko-KR" dirty="0"/>
              <a:t>)</a:t>
            </a:r>
            <a:r>
              <a:rPr lang="ko-KR" altLang="en-US" dirty="0"/>
              <a:t>로 계속 읽어오고 있기 때문에</a:t>
            </a:r>
            <a:r>
              <a:rPr lang="en-US" altLang="ko-KR" dirty="0"/>
              <a:t> </a:t>
            </a:r>
            <a:r>
              <a:rPr lang="ko-KR" altLang="en-US" dirty="0"/>
              <a:t>사용자가 추가로 입력한 시간을 성공적으로 반영할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즉 굳이 </a:t>
            </a:r>
            <a:r>
              <a:rPr lang="en-US" altLang="ko-KR" dirty="0" err="1"/>
              <a:t>time_p</a:t>
            </a:r>
            <a:r>
              <a:rPr lang="ko-KR" altLang="en-US" dirty="0"/>
              <a:t>를 만들어서 사용해 준 것이다</a:t>
            </a:r>
            <a:r>
              <a:rPr lang="en-US" altLang="ko-KR" dirty="0"/>
              <a:t>. </a:t>
            </a:r>
            <a:r>
              <a:rPr lang="ko-KR" altLang="en-US" dirty="0"/>
              <a:t>만들어 주었기 </a:t>
            </a:r>
            <a:r>
              <a:rPr lang="ko-KR" altLang="en-US" dirty="0" err="1"/>
              <a:t>떄무네</a:t>
            </a:r>
            <a:r>
              <a:rPr lang="ko-KR" altLang="en-US" dirty="0"/>
              <a:t> 각각의 타이머 현재 상황에 대해서 사용자가 입력을 하고 세팅할 수 있게 해준 것이다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7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연속등록 되지 않게 하기 위해 </a:t>
            </a:r>
            <a:r>
              <a:rPr lang="ko-KR" altLang="en-US" dirty="0" err="1"/>
              <a:t>isLock</a:t>
            </a:r>
            <a:r>
              <a:rPr lang="ko-KR" altLang="en-US" dirty="0"/>
              <a:t> 변수를 만들었습니다. 매번 등록할 때 마다 </a:t>
            </a:r>
            <a:r>
              <a:rPr lang="en-US" altLang="ko-KR" dirty="0" err="1"/>
              <a:t>isLock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만들고 </a:t>
            </a:r>
            <a:r>
              <a:rPr lang="ko-KR" altLang="en-US" dirty="0" err="1"/>
              <a:t>스피너를</a:t>
            </a:r>
            <a:r>
              <a:rPr lang="ko-KR" altLang="en-US" dirty="0"/>
              <a:t> 한번이라도 변경해야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 </a:t>
            </a:r>
            <a:r>
              <a:rPr lang="ko-KR" altLang="en-US" dirty="0"/>
              <a:t>일 때만 등록버튼이 동작합니다</a:t>
            </a:r>
            <a:r>
              <a:rPr lang="en-US" altLang="ko-KR" dirty="0"/>
              <a:t>. (</a:t>
            </a:r>
            <a:r>
              <a:rPr lang="ko-KR" altLang="en-US" dirty="0" err="1"/>
              <a:t>대비니깐</a:t>
            </a:r>
            <a:r>
              <a:rPr lang="ko-KR" altLang="en-US" dirty="0"/>
              <a:t> 지금은 </a:t>
            </a:r>
            <a:r>
              <a:rPr lang="en-US" altLang="ko-KR" dirty="0" err="1"/>
              <a:t>isLock</a:t>
            </a:r>
            <a:r>
              <a:rPr lang="ko-KR" altLang="en-US" dirty="0"/>
              <a:t>이 </a:t>
            </a:r>
            <a:r>
              <a:rPr lang="en-US" altLang="ko-KR" dirty="0"/>
              <a:t>false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요구자가 원한다면 </a:t>
            </a:r>
            <a:r>
              <a:rPr lang="en-US" altLang="ko-KR" dirty="0"/>
              <a:t>true/false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해준다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637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일시정지가 되면 현재 등록된 타이머 상태를 기억하고 있어야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registedList4pause;</a:t>
            </a:r>
            <a:r>
              <a:rPr lang="ko-KR" altLang="en-US" dirty="0"/>
              <a:t>를 미리 만들었습니다</a:t>
            </a:r>
            <a:r>
              <a:rPr lang="en-US" altLang="ko-KR" dirty="0"/>
              <a:t>.</a:t>
            </a:r>
            <a:r>
              <a:rPr lang="ko-KR" altLang="en-US" dirty="0"/>
              <a:t> 만들어서 일시정지한 타이머의 상태를 저장합니다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 버튼을 만들어서 그 버튼이 눌리게 되면</a:t>
            </a:r>
            <a:r>
              <a:rPr lang="en-US" altLang="ko-KR" dirty="0"/>
              <a:t>, </a:t>
            </a:r>
            <a:r>
              <a:rPr lang="ko-KR" altLang="en-US" dirty="0"/>
              <a:t>자동적으로 </a:t>
            </a:r>
            <a:r>
              <a:rPr lang="en-US" altLang="ko-KR" dirty="0"/>
              <a:t>rL4p</a:t>
            </a:r>
            <a:r>
              <a:rPr lang="ko-KR" altLang="en-US" dirty="0"/>
              <a:t>에 담기고</a:t>
            </a:r>
            <a:r>
              <a:rPr lang="en-US" altLang="ko-KR" dirty="0"/>
              <a:t>, </a:t>
            </a:r>
            <a:r>
              <a:rPr lang="ko-KR" altLang="en-US" dirty="0"/>
              <a:t>다시 재 시작버튼을 만들어서 누르면 저 </a:t>
            </a:r>
            <a:r>
              <a:rPr lang="en-US" altLang="ko-KR" dirty="0"/>
              <a:t>rL4p</a:t>
            </a:r>
            <a:r>
              <a:rPr lang="ko-KR" altLang="en-US" dirty="0"/>
              <a:t>가 </a:t>
            </a:r>
            <a:r>
              <a:rPr lang="en-US" altLang="ko-KR" dirty="0"/>
              <a:t>FF</a:t>
            </a:r>
            <a:r>
              <a:rPr lang="ko-KR" altLang="en-US" dirty="0"/>
              <a:t>타입으로 되어 있기 때문에</a:t>
            </a:r>
            <a:r>
              <a:rPr lang="en-US" altLang="ko-KR" dirty="0"/>
              <a:t>, </a:t>
            </a:r>
            <a:r>
              <a:rPr lang="ko-KR" altLang="en-US" dirty="0"/>
              <a:t>그대로 받아와서 타이머를 플레이 시켜주면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4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일시정지가 되면 현재 등록된 타이머 상태를 기억하고 있어야 합니다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registedList4pause;</a:t>
            </a:r>
            <a:r>
              <a:rPr lang="ko-KR" altLang="en-US" dirty="0"/>
              <a:t>를 미리 만들었습니다</a:t>
            </a:r>
            <a:r>
              <a:rPr lang="en-US" altLang="ko-KR" dirty="0"/>
              <a:t>.</a:t>
            </a:r>
            <a:r>
              <a:rPr lang="ko-KR" altLang="en-US" dirty="0"/>
              <a:t> 만들어서 일시정지한 타이머의 상태를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4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90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49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eingang@naver.com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1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사용한 데이터의 타입은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HashMap&lt;String, HashMap&lt;String,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&lt;Integer&gt;&gt;&gt;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되어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가장 큰 특징 중 하나는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인덱스에 상관 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이러한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타입을 이용을 하여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추후에 편의점 삭제 및 추가를 쉽게 대비를 해 놓았습니다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보면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또한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되어 있는 것을 확인할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부분은 편의점 내의 메뉴들이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hashmap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구성되어 있는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구성을 함으로써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이름에 상관없이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등록을 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전체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 값 자체는 편의점 이름이기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편의점 이름이 추가되거나 삭제 되면 메뉴에 영향을 주지만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 삭제를 할 경우 그 안의 메뉴가 전부 다 삭제된다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각각이 삭제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되어도 편의점 이름에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영향을 주지 않는다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할 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키값으로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삭제를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인덱스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몇번째에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있는지에 관계 없이 빠르게 삭제하고자 하는 편의점 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 이름만으로 쉽고 간편하게 삭제 가능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또한 그냥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쓰면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구성을 보면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편의점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&lt;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조리시간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되어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해쉬맵의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묶음이다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해주어서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쉽게 데이터 원본에 접근 가능하도록 해주었다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것도 아니고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전환도 없기 때문에 조금 더 간편하다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90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구현된 내용을 보시면 이러한 자료 타입</a:t>
            </a:r>
            <a:r>
              <a:rPr lang="en-US" altLang="ko-KR" dirty="0"/>
              <a:t>(</a:t>
            </a:r>
            <a:r>
              <a:rPr lang="ko-KR" altLang="en-US" dirty="0" err="1"/>
              <a:t>해쉬</a:t>
            </a:r>
            <a:r>
              <a:rPr lang="en-US" altLang="ko-KR" dirty="0"/>
              <a:t>)</a:t>
            </a:r>
            <a:r>
              <a:rPr lang="ko-KR" altLang="en-US" dirty="0"/>
              <a:t>를 이용해서 다이얼로그로 액티비티 전환없이 가볍게 구현을 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교수님과 논의 중</a:t>
            </a:r>
            <a:r>
              <a:rPr lang="en-US" altLang="ko-KR" dirty="0"/>
              <a:t>, </a:t>
            </a:r>
            <a:r>
              <a:rPr lang="ko-KR" altLang="en-US" dirty="0"/>
              <a:t>추가 사항이 발생하였는데</a:t>
            </a:r>
            <a:r>
              <a:rPr lang="en-US" altLang="ko-KR" dirty="0"/>
              <a:t>, </a:t>
            </a:r>
            <a:r>
              <a:rPr lang="ko-KR" altLang="en-US" dirty="0"/>
              <a:t>삭제하려고 하는 </a:t>
            </a:r>
            <a:r>
              <a:rPr lang="en-US" altLang="ko-KR" dirty="0"/>
              <a:t>item</a:t>
            </a:r>
            <a:r>
              <a:rPr lang="ko-KR" altLang="en-US" dirty="0"/>
              <a:t>이나 편의점이 현재 </a:t>
            </a:r>
            <a:r>
              <a:rPr lang="en-US" altLang="ko-KR" dirty="0" err="1"/>
              <a:t>mainactivity</a:t>
            </a:r>
            <a:r>
              <a:rPr lang="ko-KR" altLang="en-US" dirty="0"/>
              <a:t>에 있는 타이머나 </a:t>
            </a:r>
            <a:r>
              <a:rPr lang="ko-KR" altLang="en-US" dirty="0" err="1"/>
              <a:t>대기큐열에</a:t>
            </a:r>
            <a:r>
              <a:rPr lang="ko-KR" altLang="en-US" dirty="0"/>
              <a:t> 등록되어 있는 경우에 삭제가 불가능 하도록 추가 요구사항이 생하였다</a:t>
            </a:r>
            <a:r>
              <a:rPr lang="en-US" altLang="ko-KR" dirty="0"/>
              <a:t>. </a:t>
            </a:r>
            <a:r>
              <a:rPr lang="ko-KR" altLang="en-US" dirty="0"/>
              <a:t>우리는 이때 단순히 </a:t>
            </a:r>
            <a:r>
              <a:rPr lang="en-US" altLang="ko-KR" dirty="0"/>
              <a:t>static</a:t>
            </a:r>
            <a:r>
              <a:rPr lang="ko-KR" altLang="en-US" dirty="0"/>
              <a:t>으로 바꿔 줌으로써 해결을 할 수 있었다</a:t>
            </a:r>
            <a:r>
              <a:rPr lang="en-US" altLang="ko-KR" dirty="0"/>
              <a:t>. </a:t>
            </a:r>
            <a:r>
              <a:rPr lang="en-US" altLang="ko-KR" dirty="0" err="1"/>
              <a:t>registedList</a:t>
            </a:r>
            <a:r>
              <a:rPr lang="ko-KR" altLang="en-US" dirty="0"/>
              <a:t>는 기존에 </a:t>
            </a:r>
            <a:r>
              <a:rPr lang="en-US" altLang="ko-KR" dirty="0"/>
              <a:t>static</a:t>
            </a:r>
            <a:r>
              <a:rPr lang="ko-KR" altLang="en-US" dirty="0"/>
              <a:t>으로 만들어 놓았는데</a:t>
            </a:r>
            <a:r>
              <a:rPr lang="en-US" altLang="ko-KR" dirty="0"/>
              <a:t>, queue</a:t>
            </a:r>
            <a:r>
              <a:rPr lang="ko-KR" altLang="en-US" dirty="0"/>
              <a:t>는 안되어 </a:t>
            </a:r>
            <a:r>
              <a:rPr lang="ko-KR" altLang="en-US" dirty="0" err="1"/>
              <a:t>있었어서</a:t>
            </a:r>
            <a:r>
              <a:rPr lang="ko-KR" altLang="en-US" dirty="0"/>
              <a:t> </a:t>
            </a:r>
            <a:r>
              <a:rPr lang="ko-KR" altLang="en-US" dirty="0" err="1"/>
              <a:t>이버넹</a:t>
            </a:r>
            <a:r>
              <a:rPr lang="ko-KR" altLang="en-US" dirty="0"/>
              <a:t> </a:t>
            </a:r>
            <a:r>
              <a:rPr lang="ko-KR" altLang="en-US" dirty="0" err="1"/>
              <a:t>추가를했다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2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Timerstart</a:t>
            </a:r>
            <a:r>
              <a:rPr lang="ko-KR" altLang="en-US" dirty="0"/>
              <a:t>를 할 때 인자로 </a:t>
            </a:r>
            <a:r>
              <a:rPr lang="en-US" altLang="ko-KR" dirty="0"/>
              <a:t>3</a:t>
            </a:r>
            <a:r>
              <a:rPr lang="ko-KR" altLang="en-US" dirty="0"/>
              <a:t>개를 넘겨주는게 첫번째가 전체에서 총 </a:t>
            </a:r>
            <a:r>
              <a:rPr lang="ko-KR" altLang="en-US" dirty="0" err="1"/>
              <a:t>몇번째</a:t>
            </a:r>
            <a:r>
              <a:rPr lang="ko-KR" altLang="en-US" dirty="0"/>
              <a:t> 타이머</a:t>
            </a:r>
            <a:r>
              <a:rPr lang="en-US" altLang="ko-KR" dirty="0"/>
              <a:t>(</a:t>
            </a:r>
            <a:r>
              <a:rPr lang="ko-KR" altLang="en-US" dirty="0"/>
              <a:t>어느 메뉴에 해당되는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두번째가 해당 타이머</a:t>
            </a:r>
            <a:r>
              <a:rPr lang="en-US" altLang="ko-KR" dirty="0"/>
              <a:t>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몇번째</a:t>
            </a:r>
            <a:r>
              <a:rPr lang="ko-KR" altLang="en-US" dirty="0"/>
              <a:t> 타이머인지</a:t>
            </a:r>
            <a:r>
              <a:rPr lang="en-US" altLang="ko-KR" dirty="0"/>
              <a:t>, </a:t>
            </a:r>
            <a:r>
              <a:rPr lang="ko-KR" altLang="en-US" dirty="0"/>
              <a:t>세번째가 해당 </a:t>
            </a:r>
            <a:r>
              <a:rPr lang="ko-KR" altLang="en-US" dirty="0" err="1"/>
              <a:t>프로그래스바들이</a:t>
            </a:r>
            <a:r>
              <a:rPr lang="ko-KR" altLang="en-US" dirty="0"/>
              <a:t> 담겨있는 배열이다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position</a:t>
            </a:r>
            <a:r>
              <a:rPr lang="ko-KR" altLang="en-US" dirty="0"/>
              <a:t>에 위치한 타이머</a:t>
            </a:r>
            <a:r>
              <a:rPr lang="en-US" altLang="ko-KR" dirty="0"/>
              <a:t>(</a:t>
            </a:r>
            <a:r>
              <a:rPr lang="ko-KR" altLang="en-US" dirty="0"/>
              <a:t>메뉴의</a:t>
            </a:r>
            <a:r>
              <a:rPr lang="en-US" altLang="ko-KR" dirty="0"/>
              <a:t>) count</a:t>
            </a:r>
            <a:r>
              <a:rPr lang="ko-KR" altLang="en-US" dirty="0"/>
              <a:t>번째 조리 과정을 </a:t>
            </a:r>
            <a:r>
              <a:rPr lang="en-US" altLang="ko-KR" dirty="0" err="1"/>
              <a:t>progressBarArrayList</a:t>
            </a:r>
            <a:r>
              <a:rPr lang="ko-KR" altLang="en-US" dirty="0"/>
              <a:t>를 이용해서 </a:t>
            </a:r>
            <a:r>
              <a:rPr lang="en-US" altLang="ko-KR" dirty="0"/>
              <a:t>start</a:t>
            </a:r>
            <a:r>
              <a:rPr lang="ko-KR" altLang="en-US" dirty="0"/>
              <a:t>를 하라는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Count</a:t>
            </a:r>
            <a:r>
              <a:rPr lang="ko-KR" altLang="en-US" dirty="0"/>
              <a:t>라는 변수의 값을 </a:t>
            </a:r>
            <a:r>
              <a:rPr lang="ko-KR" altLang="en-US" dirty="0" err="1"/>
              <a:t>계산해줄때</a:t>
            </a:r>
            <a:r>
              <a:rPr lang="en-US" altLang="ko-KR" dirty="0"/>
              <a:t>(</a:t>
            </a:r>
            <a:r>
              <a:rPr lang="ko-KR" altLang="en-US" dirty="0"/>
              <a:t>이게 </a:t>
            </a:r>
            <a:r>
              <a:rPr lang="ko-KR" altLang="en-US" dirty="0" err="1"/>
              <a:t>몇번쨰</a:t>
            </a:r>
            <a:r>
              <a:rPr lang="ko-KR" altLang="en-US" dirty="0"/>
              <a:t> 조리과정인지 확인하는 과정</a:t>
            </a:r>
            <a:r>
              <a:rPr lang="en-US" altLang="ko-KR" dirty="0"/>
              <a:t>), </a:t>
            </a:r>
            <a:r>
              <a:rPr lang="en-US" altLang="ko-KR" dirty="0" err="1"/>
              <a:t>ff.getTime.size</a:t>
            </a:r>
            <a:r>
              <a:rPr lang="ko-KR" altLang="en-US" dirty="0"/>
              <a:t>를 이용하는 것을 볼 수 있는데</a:t>
            </a:r>
            <a:r>
              <a:rPr lang="en-US" altLang="ko-KR" dirty="0"/>
              <a:t>, </a:t>
            </a:r>
            <a:r>
              <a:rPr lang="en-US" altLang="ko-KR" dirty="0" err="1"/>
              <a:t>getTime</a:t>
            </a:r>
            <a:r>
              <a:rPr lang="ko-KR" altLang="en-US" dirty="0"/>
              <a:t>함수는 </a:t>
            </a:r>
            <a:r>
              <a:rPr lang="en-US" altLang="ko-KR" dirty="0"/>
              <a:t>FF</a:t>
            </a:r>
            <a:r>
              <a:rPr lang="ko-KR" altLang="en-US" dirty="0"/>
              <a:t>의 </a:t>
            </a:r>
            <a:r>
              <a:rPr lang="en-US" altLang="ko-KR" dirty="0"/>
              <a:t>time</a:t>
            </a:r>
            <a:r>
              <a:rPr lang="ko-KR" altLang="en-US" dirty="0"/>
              <a:t>의 </a:t>
            </a:r>
            <a:r>
              <a:rPr lang="en-US" altLang="ko-KR" dirty="0"/>
              <a:t>getter</a:t>
            </a:r>
            <a:r>
              <a:rPr lang="ko-KR" altLang="en-US" dirty="0"/>
              <a:t>이다</a:t>
            </a:r>
            <a:r>
              <a:rPr lang="en-US" altLang="ko-KR" dirty="0"/>
              <a:t>. -&gt; </a:t>
            </a:r>
            <a:r>
              <a:rPr lang="ko-KR" altLang="en-US" dirty="0"/>
              <a:t>아래 내용이랑 연결되어야 함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각각의 타이머들은 </a:t>
            </a:r>
            <a:r>
              <a:rPr lang="en-US" altLang="ko-KR" dirty="0"/>
              <a:t>FF </a:t>
            </a:r>
            <a:r>
              <a:rPr lang="ko-KR" altLang="en-US" dirty="0"/>
              <a:t>클래스에 연결이 되어 있다</a:t>
            </a:r>
            <a:r>
              <a:rPr lang="en-US" altLang="ko-KR" dirty="0"/>
              <a:t>. </a:t>
            </a:r>
            <a:r>
              <a:rPr lang="ko-KR" altLang="en-US" dirty="0"/>
              <a:t>그 </a:t>
            </a:r>
            <a:r>
              <a:rPr lang="en-US" altLang="ko-KR" dirty="0"/>
              <a:t>FF</a:t>
            </a:r>
            <a:r>
              <a:rPr lang="ko-KR" altLang="en-US" dirty="0"/>
              <a:t>클래스 안에 </a:t>
            </a:r>
            <a:r>
              <a:rPr lang="en-US" altLang="ko-KR" dirty="0"/>
              <a:t>time</a:t>
            </a:r>
            <a:r>
              <a:rPr lang="ko-KR" altLang="en-US" dirty="0"/>
              <a:t>이라는 변수가 있다</a:t>
            </a:r>
            <a:r>
              <a:rPr lang="en-US" altLang="ko-KR" dirty="0"/>
              <a:t>. </a:t>
            </a:r>
            <a:r>
              <a:rPr lang="ko-KR" altLang="en-US" dirty="0"/>
              <a:t>이것은 타이머가 총 흘러야 하는 시간에 대한 변수인데 이른 정해진 사이즈의 배열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이 아니라 </a:t>
            </a:r>
            <a:r>
              <a:rPr lang="en-US" altLang="ko-KR" dirty="0"/>
              <a:t>integer </a:t>
            </a:r>
            <a:r>
              <a:rPr lang="ko-KR" altLang="en-US" dirty="0"/>
              <a:t>타입의 </a:t>
            </a:r>
            <a:r>
              <a:rPr lang="en-US" altLang="ko-KR" dirty="0" err="1"/>
              <a:t>arraylist</a:t>
            </a:r>
            <a:r>
              <a:rPr lang="ko-KR" altLang="en-US" dirty="0"/>
              <a:t>를 이용하여서 단계수가 다르게 들어왔을 때</a:t>
            </a:r>
            <a:r>
              <a:rPr lang="en-US" altLang="ko-KR" dirty="0"/>
              <a:t>?(</a:t>
            </a:r>
            <a:r>
              <a:rPr lang="ko-KR" altLang="en-US" dirty="0"/>
              <a:t>꼭 </a:t>
            </a:r>
            <a:r>
              <a:rPr lang="en-US" altLang="ko-KR" dirty="0"/>
              <a:t>2</a:t>
            </a:r>
            <a:r>
              <a:rPr lang="ko-KR" altLang="en-US" dirty="0"/>
              <a:t>단계가 </a:t>
            </a:r>
            <a:r>
              <a:rPr lang="ko-KR" altLang="en-US" dirty="0" err="1"/>
              <a:t>아닐때</a:t>
            </a:r>
            <a:r>
              <a:rPr lang="en-US" altLang="ko-KR" dirty="0"/>
              <a:t>)</a:t>
            </a:r>
            <a:r>
              <a:rPr lang="ko-KR" altLang="en-US" dirty="0"/>
              <a:t>에 대해서 대비를 미리 </a:t>
            </a:r>
            <a:r>
              <a:rPr lang="ko-KR" altLang="en-US" dirty="0" err="1"/>
              <a:t>해놓았다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////////////</a:t>
            </a:r>
          </a:p>
          <a:p>
            <a:r>
              <a:rPr lang="ko-KR" altLang="en-US" dirty="0"/>
              <a:t>또한 화면 상으로 표현되는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 err="1"/>
              <a:t>progressbar</a:t>
            </a:r>
            <a:r>
              <a:rPr lang="ko-KR" altLang="en-US" dirty="0"/>
              <a:t>에 대해서는 기존에 </a:t>
            </a:r>
            <a:r>
              <a:rPr lang="en-US" altLang="ko-KR" dirty="0"/>
              <a:t>invisible</a:t>
            </a:r>
            <a:r>
              <a:rPr lang="ko-KR" altLang="en-US" dirty="0"/>
              <a:t>설정을 해주고 타이머를 실행을 시키며 </a:t>
            </a:r>
            <a:r>
              <a:rPr lang="en-US" altLang="ko-KR" dirty="0"/>
              <a:t>visible</a:t>
            </a:r>
            <a:r>
              <a:rPr lang="ko-KR" altLang="en-US" dirty="0"/>
              <a:t>로 바꾸어 주면서 별도의 변경없이 요구사항에 대해서 대응할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0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FF.java </a:t>
            </a:r>
            <a:r>
              <a:rPr lang="ko-KR" altLang="en-US" dirty="0"/>
              <a:t>필드에 현재 타이머가 동작하고 있는지 상태를 저장하는 </a:t>
            </a:r>
            <a:r>
              <a:rPr lang="en-US" altLang="ko-KR" dirty="0" err="1"/>
              <a:t>isActive</a:t>
            </a:r>
            <a:r>
              <a:rPr lang="en-US" altLang="ko-KR" dirty="0"/>
              <a:t> </a:t>
            </a:r>
            <a:r>
              <a:rPr lang="ko-KR" altLang="en-US" dirty="0"/>
              <a:t>필드가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쓰레드로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 err="1"/>
              <a:t>registedList</a:t>
            </a:r>
            <a:r>
              <a:rPr lang="ko-KR" altLang="en-US" dirty="0"/>
              <a:t>를 모두 확인하면서</a:t>
            </a:r>
            <a:r>
              <a:rPr lang="en-US" altLang="ko-KR" dirty="0"/>
              <a:t> </a:t>
            </a:r>
            <a:r>
              <a:rPr lang="en-US" altLang="ko-KR" dirty="0" err="1"/>
              <a:t>isActive</a:t>
            </a:r>
            <a:r>
              <a:rPr lang="ko-KR" altLang="en-US" dirty="0"/>
              <a:t>를 이용해서 현재 동작하지 않는 타이머 중 </a:t>
            </a:r>
            <a:r>
              <a:rPr lang="en-US" altLang="ko-KR" dirty="0" err="1"/>
              <a:t>getTime_p</a:t>
            </a:r>
            <a:r>
              <a:rPr lang="en-US" altLang="ko-KR" dirty="0"/>
              <a:t>().get(0) &gt; 0 </a:t>
            </a:r>
            <a:r>
              <a:rPr lang="ko-KR" altLang="en-US" dirty="0"/>
              <a:t>인 타이머의 개수를 셉니다</a:t>
            </a:r>
            <a:r>
              <a:rPr lang="en-US" altLang="ko-KR" dirty="0"/>
              <a:t>. </a:t>
            </a:r>
            <a:r>
              <a:rPr lang="ko-KR" altLang="en-US" dirty="0"/>
              <a:t>그 경우에는 </a:t>
            </a:r>
            <a:r>
              <a:rPr lang="en-US" altLang="ko-KR" dirty="0" err="1"/>
              <a:t>ActiveTimeNum</a:t>
            </a:r>
            <a:r>
              <a:rPr lang="ko-KR" altLang="en-US" dirty="0"/>
              <a:t>이라는 변수의 값을 증가를 시켜줍니다</a:t>
            </a:r>
            <a:r>
              <a:rPr lang="en-US" altLang="ko-KR" dirty="0"/>
              <a:t>. </a:t>
            </a:r>
            <a:r>
              <a:rPr lang="ko-KR" altLang="en-US" dirty="0"/>
              <a:t>결국 </a:t>
            </a:r>
            <a:r>
              <a:rPr lang="en-US" altLang="ko-KR" dirty="0" err="1"/>
              <a:t>tts</a:t>
            </a:r>
            <a:r>
              <a:rPr lang="ko-KR" altLang="en-US" dirty="0"/>
              <a:t>에서는 </a:t>
            </a:r>
            <a:r>
              <a:rPr lang="en-US" altLang="ko-KR" dirty="0" err="1"/>
              <a:t>ActiveTimeNum</a:t>
            </a:r>
            <a:r>
              <a:rPr lang="ko-KR" altLang="en-US" dirty="0"/>
              <a:t>의 값을 </a:t>
            </a:r>
            <a:r>
              <a:rPr lang="ko-KR" altLang="en-US" dirty="0" err="1"/>
              <a:t>읽어줌으로써</a:t>
            </a:r>
            <a:r>
              <a:rPr lang="ko-KR" altLang="en-US" dirty="0"/>
              <a:t> 전체 돌고 있는 타이머의 개수를 </a:t>
            </a:r>
            <a:endParaRPr lang="en-US" altLang="ko-KR" dirty="0"/>
          </a:p>
          <a:p>
            <a:r>
              <a:rPr lang="ko-KR" altLang="en-US" dirty="0" err="1"/>
              <a:t>멈춰있는</a:t>
            </a:r>
            <a:r>
              <a:rPr lang="ko-KR" altLang="en-US" dirty="0"/>
              <a:t> 타이머 개수를 셉니다</a:t>
            </a:r>
            <a:r>
              <a:rPr lang="en-US" altLang="ko-KR" dirty="0"/>
              <a:t>. TTS</a:t>
            </a:r>
            <a:r>
              <a:rPr lang="ko-KR" altLang="en-US" dirty="0"/>
              <a:t>를 이용해서 타이머 개수를 </a:t>
            </a:r>
            <a:r>
              <a:rPr lang="ko-KR" altLang="en-US" dirty="0" err="1"/>
              <a:t>소리내어</a:t>
            </a:r>
            <a:r>
              <a:rPr lang="ko-KR" altLang="en-US" dirty="0"/>
              <a:t> 읽습니다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7EF46-174A-4A0A-B968-EA1C85EC9A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49023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770167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7419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716384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67907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32895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47772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39320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578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69250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79106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B95D5-1044-4358-B7CC-0188E990AAA0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FC75-647F-4924-83FA-4CCA6D3032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21D1403-CC12-4F7C-ABA4-AED97983EE3A}"/>
              </a:ext>
            </a:extLst>
          </p:cNvPr>
          <p:cNvSpPr/>
          <p:nvPr/>
        </p:nvSpPr>
        <p:spPr>
          <a:xfrm>
            <a:off x="1498600" y="2154276"/>
            <a:ext cx="4927600" cy="4241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" y="2154276"/>
            <a:ext cx="800101" cy="4241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0866" y="838963"/>
            <a:ext cx="8126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6000" b="1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028" y="375767"/>
            <a:ext cx="4916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산학협력프로젝트</a:t>
            </a:r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2 7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중간발표</a:t>
            </a:r>
          </a:p>
        </p:txBody>
      </p:sp>
      <p:cxnSp>
        <p:nvCxnSpPr>
          <p:cNvPr id="22" name="직선 연결선 21"/>
          <p:cNvCxnSpPr>
            <a:stCxn id="24" idx="0"/>
            <a:endCxn id="30" idx="2"/>
          </p:cNvCxnSpPr>
          <p:nvPr/>
        </p:nvCxnSpPr>
        <p:spPr>
          <a:xfrm flipH="1">
            <a:off x="8414238" y="3814497"/>
            <a:ext cx="3777762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4" idx="2"/>
            <a:endCxn id="30" idx="0"/>
          </p:cNvCxnSpPr>
          <p:nvPr/>
        </p:nvCxnSpPr>
        <p:spPr>
          <a:xfrm>
            <a:off x="8352692" y="3814497"/>
            <a:ext cx="3839308" cy="22057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 rot="5400000">
            <a:off x="10229752" y="1894843"/>
            <a:ext cx="85188" cy="38393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 rot="5400000">
            <a:off x="10252862" y="4131357"/>
            <a:ext cx="100514" cy="3777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64940" y="4380262"/>
            <a:ext cx="2963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201611180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강지율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201611202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문혜린</a:t>
            </a:r>
            <a:endParaRPr lang="en-US" altLang="ko-KR" sz="2400" spc="-1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201611244 </a:t>
            </a:r>
            <a:r>
              <a:rPr lang="ko-KR" altLang="en-US" sz="2400" spc="-1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한상규</a:t>
            </a:r>
          </a:p>
        </p:txBody>
      </p:sp>
      <p:pic>
        <p:nvPicPr>
          <p:cNvPr id="3074" name="Picture 2" descr="chicken timer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40" y="2180818"/>
            <a:ext cx="3383352" cy="42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  <a:endParaRPr lang="ko-KR" altLang="en-US" sz="2000" dirty="0">
              <a:solidFill>
                <a:srgbClr val="D0091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6F50C8-5BCA-46CD-AD19-D0382A906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4" t="4256" r="16863" b="3218"/>
          <a:stretch/>
        </p:blipFill>
        <p:spPr>
          <a:xfrm>
            <a:off x="1302346" y="2124736"/>
            <a:ext cx="4357564" cy="30090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9FA17A-5F77-471A-AC32-7DB31348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21" y="5271760"/>
            <a:ext cx="4597035" cy="115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59F501B-A04F-4EB6-8108-85EF20DB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846" y="2022396"/>
            <a:ext cx="4979481" cy="29334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6C3BD42-98C3-45E7-A244-588644CE8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45" y="5196820"/>
            <a:ext cx="5060354" cy="10849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xmlns="" id="{5CE25C09-4A67-40CF-90D6-8271B412BC1F}"/>
              </a:ext>
            </a:extLst>
          </p:cNvPr>
          <p:cNvSpPr/>
          <p:nvPr/>
        </p:nvSpPr>
        <p:spPr>
          <a:xfrm>
            <a:off x="6172134" y="3952292"/>
            <a:ext cx="1022837" cy="1596285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2F28026-C305-4DB0-82D3-17DD4F08EA16}"/>
              </a:ext>
            </a:extLst>
          </p:cNvPr>
          <p:cNvSpPr txBox="1"/>
          <p:nvPr/>
        </p:nvSpPr>
        <p:spPr>
          <a:xfrm>
            <a:off x="6734352" y="4605887"/>
            <a:ext cx="4849404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time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7613152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C1DF5E2-9B3C-4A25-8133-EA251BB1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04" y="2288972"/>
            <a:ext cx="5862351" cy="1885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DA481E-9901-42BF-80C0-C5D2FABD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02" y="2330430"/>
            <a:ext cx="3971925" cy="990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58AE5C-440A-4561-8F91-E81D8A0FCDF0}"/>
              </a:ext>
            </a:extLst>
          </p:cNvPr>
          <p:cNvSpPr txBox="1"/>
          <p:nvPr/>
        </p:nvSpPr>
        <p:spPr>
          <a:xfrm>
            <a:off x="1154121" y="4479826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isActive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완료된 타이머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9A08B71-47CB-4C9E-8143-CF15E3170A77}"/>
              </a:ext>
            </a:extLst>
          </p:cNvPr>
          <p:cNvSpPr txBox="1"/>
          <p:nvPr/>
        </p:nvSpPr>
        <p:spPr>
          <a:xfrm>
            <a:off x="6842255" y="3429000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한번이라도 실행됐는지 판단</a:t>
            </a:r>
          </a:p>
        </p:txBody>
      </p:sp>
    </p:spTree>
    <p:extLst>
      <p:ext uri="{BB962C8B-B14F-4D97-AF65-F5344CB8AC3E}">
        <p14:creationId xmlns:p14="http://schemas.microsoft.com/office/powerpoint/2010/main" val="218528935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완료된 타이머 수에 따른 </a:t>
            </a: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2A887C-C78D-42DF-A389-3A975A9FA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1" t="7123" r="32326" b="6315"/>
          <a:stretch/>
        </p:blipFill>
        <p:spPr>
          <a:xfrm>
            <a:off x="979904" y="2268088"/>
            <a:ext cx="4013200" cy="2905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58AE5C-440A-4561-8F91-E81D8A0FCDF0}"/>
              </a:ext>
            </a:extLst>
          </p:cNvPr>
          <p:cNvSpPr txBox="1"/>
          <p:nvPr/>
        </p:nvSpPr>
        <p:spPr>
          <a:xfrm>
            <a:off x="5696364" y="4596210"/>
            <a:ext cx="5646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TTS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이용해 </a:t>
            </a:r>
            <a:r>
              <a:rPr lang="ko-KR" altLang="en-US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알람음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울리기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9A08B71-47CB-4C9E-8143-CF15E3170A77}"/>
              </a:ext>
            </a:extLst>
          </p:cNvPr>
          <p:cNvSpPr txBox="1"/>
          <p:nvPr/>
        </p:nvSpPr>
        <p:spPr>
          <a:xfrm>
            <a:off x="166743" y="5534650"/>
            <a:ext cx="563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 개수를 센다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3882A6-3B5F-484D-9B79-74D920AC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1" t="8435" r="13087"/>
          <a:stretch/>
        </p:blipFill>
        <p:spPr>
          <a:xfrm>
            <a:off x="5827296" y="2937662"/>
            <a:ext cx="5384800" cy="11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5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D270A5-32B9-4002-ABE2-CD10339A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5" y="2563812"/>
            <a:ext cx="5126562" cy="865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0397E20-89B6-4044-9D62-E0FEB32C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29" y="4094129"/>
            <a:ext cx="5396671" cy="90814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159BB0F-3CFF-4D93-80A0-39F0C5E22078}"/>
              </a:ext>
            </a:extLst>
          </p:cNvPr>
          <p:cNvSpPr/>
          <p:nvPr/>
        </p:nvSpPr>
        <p:spPr>
          <a:xfrm>
            <a:off x="4978400" y="2563811"/>
            <a:ext cx="914399" cy="4871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xmlns="" id="{62961088-2F41-4A2F-A133-9F0FC5C651A0}"/>
              </a:ext>
            </a:extLst>
          </p:cNvPr>
          <p:cNvSpPr/>
          <p:nvPr/>
        </p:nvSpPr>
        <p:spPr>
          <a:xfrm>
            <a:off x="2882900" y="3073400"/>
            <a:ext cx="2413000" cy="1320800"/>
          </a:xfrm>
          <a:custGeom>
            <a:avLst/>
            <a:gdLst>
              <a:gd name="connsiteX0" fmla="*/ 2413000 w 2413000"/>
              <a:gd name="connsiteY0" fmla="*/ 0 h 1320800"/>
              <a:gd name="connsiteX1" fmla="*/ 2298700 w 2413000"/>
              <a:gd name="connsiteY1" fmla="*/ 88900 h 1320800"/>
              <a:gd name="connsiteX2" fmla="*/ 2273300 w 2413000"/>
              <a:gd name="connsiteY2" fmla="*/ 127000 h 1320800"/>
              <a:gd name="connsiteX3" fmla="*/ 2222500 w 2413000"/>
              <a:gd name="connsiteY3" fmla="*/ 165100 h 1320800"/>
              <a:gd name="connsiteX4" fmla="*/ 2184400 w 2413000"/>
              <a:gd name="connsiteY4" fmla="*/ 203200 h 1320800"/>
              <a:gd name="connsiteX5" fmla="*/ 2082800 w 2413000"/>
              <a:gd name="connsiteY5" fmla="*/ 279400 h 1320800"/>
              <a:gd name="connsiteX6" fmla="*/ 1993900 w 2413000"/>
              <a:gd name="connsiteY6" fmla="*/ 330200 h 1320800"/>
              <a:gd name="connsiteX7" fmla="*/ 1943100 w 2413000"/>
              <a:gd name="connsiteY7" fmla="*/ 368300 h 1320800"/>
              <a:gd name="connsiteX8" fmla="*/ 1905000 w 2413000"/>
              <a:gd name="connsiteY8" fmla="*/ 406400 h 1320800"/>
              <a:gd name="connsiteX9" fmla="*/ 1790700 w 2413000"/>
              <a:gd name="connsiteY9" fmla="*/ 482600 h 1320800"/>
              <a:gd name="connsiteX10" fmla="*/ 1752600 w 2413000"/>
              <a:gd name="connsiteY10" fmla="*/ 508000 h 1320800"/>
              <a:gd name="connsiteX11" fmla="*/ 1701800 w 2413000"/>
              <a:gd name="connsiteY11" fmla="*/ 546100 h 1320800"/>
              <a:gd name="connsiteX12" fmla="*/ 1651000 w 2413000"/>
              <a:gd name="connsiteY12" fmla="*/ 571500 h 1320800"/>
              <a:gd name="connsiteX13" fmla="*/ 1612900 w 2413000"/>
              <a:gd name="connsiteY13" fmla="*/ 596900 h 1320800"/>
              <a:gd name="connsiteX14" fmla="*/ 1536700 w 2413000"/>
              <a:gd name="connsiteY14" fmla="*/ 635000 h 1320800"/>
              <a:gd name="connsiteX15" fmla="*/ 1511300 w 2413000"/>
              <a:gd name="connsiteY15" fmla="*/ 673100 h 1320800"/>
              <a:gd name="connsiteX16" fmla="*/ 1473200 w 2413000"/>
              <a:gd name="connsiteY16" fmla="*/ 685800 h 1320800"/>
              <a:gd name="connsiteX17" fmla="*/ 1422400 w 2413000"/>
              <a:gd name="connsiteY17" fmla="*/ 723900 h 1320800"/>
              <a:gd name="connsiteX18" fmla="*/ 1346200 w 2413000"/>
              <a:gd name="connsiteY18" fmla="*/ 774700 h 1320800"/>
              <a:gd name="connsiteX19" fmla="*/ 1270000 w 2413000"/>
              <a:gd name="connsiteY19" fmla="*/ 800100 h 1320800"/>
              <a:gd name="connsiteX20" fmla="*/ 1231900 w 2413000"/>
              <a:gd name="connsiteY20" fmla="*/ 812800 h 1320800"/>
              <a:gd name="connsiteX21" fmla="*/ 1155700 w 2413000"/>
              <a:gd name="connsiteY21" fmla="*/ 863600 h 1320800"/>
              <a:gd name="connsiteX22" fmla="*/ 1117600 w 2413000"/>
              <a:gd name="connsiteY22" fmla="*/ 889000 h 1320800"/>
              <a:gd name="connsiteX23" fmla="*/ 1016000 w 2413000"/>
              <a:gd name="connsiteY23" fmla="*/ 914400 h 1320800"/>
              <a:gd name="connsiteX24" fmla="*/ 965200 w 2413000"/>
              <a:gd name="connsiteY24" fmla="*/ 927100 h 1320800"/>
              <a:gd name="connsiteX25" fmla="*/ 901700 w 2413000"/>
              <a:gd name="connsiteY25" fmla="*/ 952500 h 1320800"/>
              <a:gd name="connsiteX26" fmla="*/ 825500 w 2413000"/>
              <a:gd name="connsiteY26" fmla="*/ 965200 h 1320800"/>
              <a:gd name="connsiteX27" fmla="*/ 762000 w 2413000"/>
              <a:gd name="connsiteY27" fmla="*/ 977900 h 1320800"/>
              <a:gd name="connsiteX28" fmla="*/ 723900 w 2413000"/>
              <a:gd name="connsiteY28" fmla="*/ 990600 h 1320800"/>
              <a:gd name="connsiteX29" fmla="*/ 660400 w 2413000"/>
              <a:gd name="connsiteY29" fmla="*/ 1003300 h 1320800"/>
              <a:gd name="connsiteX30" fmla="*/ 571500 w 2413000"/>
              <a:gd name="connsiteY30" fmla="*/ 1054100 h 1320800"/>
              <a:gd name="connsiteX31" fmla="*/ 482600 w 2413000"/>
              <a:gd name="connsiteY31" fmla="*/ 1104900 h 1320800"/>
              <a:gd name="connsiteX32" fmla="*/ 381000 w 2413000"/>
              <a:gd name="connsiteY32" fmla="*/ 1130300 h 1320800"/>
              <a:gd name="connsiteX33" fmla="*/ 292100 w 2413000"/>
              <a:gd name="connsiteY33" fmla="*/ 1181100 h 1320800"/>
              <a:gd name="connsiteX34" fmla="*/ 254000 w 2413000"/>
              <a:gd name="connsiteY34" fmla="*/ 1193800 h 1320800"/>
              <a:gd name="connsiteX35" fmla="*/ 177800 w 2413000"/>
              <a:gd name="connsiteY35" fmla="*/ 1231900 h 1320800"/>
              <a:gd name="connsiteX36" fmla="*/ 88900 w 2413000"/>
              <a:gd name="connsiteY36" fmla="*/ 1282700 h 1320800"/>
              <a:gd name="connsiteX37" fmla="*/ 50800 w 2413000"/>
              <a:gd name="connsiteY37" fmla="*/ 1308100 h 1320800"/>
              <a:gd name="connsiteX38" fmla="*/ 0 w 2413000"/>
              <a:gd name="connsiteY38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13000" h="1320800">
                <a:moveTo>
                  <a:pt x="2413000" y="0"/>
                </a:moveTo>
                <a:cubicBezTo>
                  <a:pt x="2359898" y="35401"/>
                  <a:pt x="2336004" y="44136"/>
                  <a:pt x="2298700" y="88900"/>
                </a:cubicBezTo>
                <a:cubicBezTo>
                  <a:pt x="2288929" y="100626"/>
                  <a:pt x="2284093" y="116207"/>
                  <a:pt x="2273300" y="127000"/>
                </a:cubicBezTo>
                <a:cubicBezTo>
                  <a:pt x="2258333" y="141967"/>
                  <a:pt x="2238571" y="151325"/>
                  <a:pt x="2222500" y="165100"/>
                </a:cubicBezTo>
                <a:cubicBezTo>
                  <a:pt x="2208863" y="176789"/>
                  <a:pt x="2198301" y="191827"/>
                  <a:pt x="2184400" y="203200"/>
                </a:cubicBezTo>
                <a:cubicBezTo>
                  <a:pt x="2151636" y="230007"/>
                  <a:pt x="2112734" y="249466"/>
                  <a:pt x="2082800" y="279400"/>
                </a:cubicBezTo>
                <a:cubicBezTo>
                  <a:pt x="2032358" y="329842"/>
                  <a:pt x="2062124" y="313144"/>
                  <a:pt x="1993900" y="330200"/>
                </a:cubicBezTo>
                <a:cubicBezTo>
                  <a:pt x="1976967" y="342900"/>
                  <a:pt x="1959171" y="354525"/>
                  <a:pt x="1943100" y="368300"/>
                </a:cubicBezTo>
                <a:cubicBezTo>
                  <a:pt x="1929463" y="379989"/>
                  <a:pt x="1919177" y="395373"/>
                  <a:pt x="1905000" y="406400"/>
                </a:cubicBezTo>
                <a:lnTo>
                  <a:pt x="1790700" y="482600"/>
                </a:lnTo>
                <a:cubicBezTo>
                  <a:pt x="1778000" y="491067"/>
                  <a:pt x="1764811" y="498842"/>
                  <a:pt x="1752600" y="508000"/>
                </a:cubicBezTo>
                <a:cubicBezTo>
                  <a:pt x="1735667" y="520700"/>
                  <a:pt x="1719749" y="534882"/>
                  <a:pt x="1701800" y="546100"/>
                </a:cubicBezTo>
                <a:cubicBezTo>
                  <a:pt x="1685746" y="556134"/>
                  <a:pt x="1667438" y="562107"/>
                  <a:pt x="1651000" y="571500"/>
                </a:cubicBezTo>
                <a:cubicBezTo>
                  <a:pt x="1637748" y="579073"/>
                  <a:pt x="1626552" y="590074"/>
                  <a:pt x="1612900" y="596900"/>
                </a:cubicBezTo>
                <a:cubicBezTo>
                  <a:pt x="1507740" y="649480"/>
                  <a:pt x="1645889" y="562207"/>
                  <a:pt x="1536700" y="635000"/>
                </a:cubicBezTo>
                <a:cubicBezTo>
                  <a:pt x="1528233" y="647700"/>
                  <a:pt x="1523219" y="663565"/>
                  <a:pt x="1511300" y="673100"/>
                </a:cubicBezTo>
                <a:cubicBezTo>
                  <a:pt x="1500847" y="681463"/>
                  <a:pt x="1484823" y="679158"/>
                  <a:pt x="1473200" y="685800"/>
                </a:cubicBezTo>
                <a:cubicBezTo>
                  <a:pt x="1454822" y="696302"/>
                  <a:pt x="1439740" y="711762"/>
                  <a:pt x="1422400" y="723900"/>
                </a:cubicBezTo>
                <a:cubicBezTo>
                  <a:pt x="1397391" y="741406"/>
                  <a:pt x="1375160" y="765047"/>
                  <a:pt x="1346200" y="774700"/>
                </a:cubicBezTo>
                <a:lnTo>
                  <a:pt x="1270000" y="800100"/>
                </a:lnTo>
                <a:lnTo>
                  <a:pt x="1231900" y="812800"/>
                </a:lnTo>
                <a:cubicBezTo>
                  <a:pt x="1159675" y="885025"/>
                  <a:pt x="1229218" y="826841"/>
                  <a:pt x="1155700" y="863600"/>
                </a:cubicBezTo>
                <a:cubicBezTo>
                  <a:pt x="1142048" y="870426"/>
                  <a:pt x="1131945" y="883784"/>
                  <a:pt x="1117600" y="889000"/>
                </a:cubicBezTo>
                <a:cubicBezTo>
                  <a:pt x="1084793" y="900930"/>
                  <a:pt x="1049867" y="905933"/>
                  <a:pt x="1016000" y="914400"/>
                </a:cubicBezTo>
                <a:cubicBezTo>
                  <a:pt x="999067" y="918633"/>
                  <a:pt x="981406" y="920618"/>
                  <a:pt x="965200" y="927100"/>
                </a:cubicBezTo>
                <a:cubicBezTo>
                  <a:pt x="944033" y="935567"/>
                  <a:pt x="923694" y="946502"/>
                  <a:pt x="901700" y="952500"/>
                </a:cubicBezTo>
                <a:cubicBezTo>
                  <a:pt x="876857" y="959275"/>
                  <a:pt x="850835" y="960594"/>
                  <a:pt x="825500" y="965200"/>
                </a:cubicBezTo>
                <a:cubicBezTo>
                  <a:pt x="804262" y="969061"/>
                  <a:pt x="782941" y="972665"/>
                  <a:pt x="762000" y="977900"/>
                </a:cubicBezTo>
                <a:cubicBezTo>
                  <a:pt x="749013" y="981147"/>
                  <a:pt x="736887" y="987353"/>
                  <a:pt x="723900" y="990600"/>
                </a:cubicBezTo>
                <a:cubicBezTo>
                  <a:pt x="702959" y="995835"/>
                  <a:pt x="681567" y="999067"/>
                  <a:pt x="660400" y="1003300"/>
                </a:cubicBezTo>
                <a:cubicBezTo>
                  <a:pt x="587061" y="1052192"/>
                  <a:pt x="660122" y="1005761"/>
                  <a:pt x="571500" y="1054100"/>
                </a:cubicBezTo>
                <a:cubicBezTo>
                  <a:pt x="541537" y="1070443"/>
                  <a:pt x="513127" y="1089636"/>
                  <a:pt x="482600" y="1104900"/>
                </a:cubicBezTo>
                <a:cubicBezTo>
                  <a:pt x="456565" y="1117917"/>
                  <a:pt x="405152" y="1125470"/>
                  <a:pt x="381000" y="1130300"/>
                </a:cubicBezTo>
                <a:cubicBezTo>
                  <a:pt x="342736" y="1155809"/>
                  <a:pt x="337216" y="1161764"/>
                  <a:pt x="292100" y="1181100"/>
                </a:cubicBezTo>
                <a:cubicBezTo>
                  <a:pt x="279795" y="1186373"/>
                  <a:pt x="265974" y="1187813"/>
                  <a:pt x="254000" y="1193800"/>
                </a:cubicBezTo>
                <a:cubicBezTo>
                  <a:pt x="155523" y="1243039"/>
                  <a:pt x="273565" y="1199978"/>
                  <a:pt x="177800" y="1231900"/>
                </a:cubicBezTo>
                <a:cubicBezTo>
                  <a:pt x="54963" y="1324028"/>
                  <a:pt x="185867" y="1234216"/>
                  <a:pt x="88900" y="1282700"/>
                </a:cubicBezTo>
                <a:cubicBezTo>
                  <a:pt x="75248" y="1289526"/>
                  <a:pt x="64829" y="1302087"/>
                  <a:pt x="50800" y="1308100"/>
                </a:cubicBezTo>
                <a:cubicBezTo>
                  <a:pt x="34757" y="1314976"/>
                  <a:pt x="0" y="1320800"/>
                  <a:pt x="0" y="1320800"/>
                </a:cubicBezTo>
              </a:path>
            </a:pathLst>
          </a:cu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B912BB1-FBFC-497F-9C03-9236796F8539}"/>
              </a:ext>
            </a:extLst>
          </p:cNvPr>
          <p:cNvSpPr/>
          <p:nvPr/>
        </p:nvSpPr>
        <p:spPr>
          <a:xfrm>
            <a:off x="2565400" y="4356100"/>
            <a:ext cx="635000" cy="24172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E388C64-55B7-400C-80E5-C6088FB52E44}"/>
              </a:ext>
            </a:extLst>
          </p:cNvPr>
          <p:cNvSpPr txBox="1"/>
          <p:nvPr/>
        </p:nvSpPr>
        <p:spPr>
          <a:xfrm>
            <a:off x="902529" y="5528131"/>
            <a:ext cx="5625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&lt;FF&gt;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이용하여 큐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대기열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872B9A7-D96B-4239-9E08-F98860CA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537" y="3008311"/>
            <a:ext cx="4429125" cy="1800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F08A1D-24CC-424F-8B7B-493EE9A4B98D}"/>
              </a:ext>
            </a:extLst>
          </p:cNvPr>
          <p:cNvSpPr txBox="1"/>
          <p:nvPr/>
        </p:nvSpPr>
        <p:spPr>
          <a:xfrm>
            <a:off x="7541850" y="5474558"/>
            <a:ext cx="37353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실제로 추가 된 큐 삭제 코드</a:t>
            </a:r>
          </a:p>
        </p:txBody>
      </p:sp>
    </p:spTree>
    <p:extLst>
      <p:ext uri="{BB962C8B-B14F-4D97-AF65-F5344CB8AC3E}">
        <p14:creationId xmlns:p14="http://schemas.microsoft.com/office/powerpoint/2010/main" val="672199859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xmlns="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554F087-2D7E-45B7-AB1E-16389A49CB7B}"/>
              </a:ext>
            </a:extLst>
          </p:cNvPr>
          <p:cNvSpPr/>
          <p:nvPr/>
        </p:nvSpPr>
        <p:spPr>
          <a:xfrm>
            <a:off x="3078185" y="2946568"/>
            <a:ext cx="6035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6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27878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83155F7-61AA-4135-A916-60A90058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12" y="5104046"/>
            <a:ext cx="5413352" cy="11226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9287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타이머를 사용자가 입력한 시간부터 동작하게 해주세요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5679839-0727-44EF-B03F-68BC856AD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133"/>
          <a:stretch/>
        </p:blipFill>
        <p:spPr>
          <a:xfrm>
            <a:off x="1062875" y="2122487"/>
            <a:ext cx="2086725" cy="25102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64757BA-6FD1-4FC2-877F-5DAB2BA5D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/>
          <a:stretch/>
        </p:blipFill>
        <p:spPr>
          <a:xfrm>
            <a:off x="3149600" y="2122486"/>
            <a:ext cx="3498363" cy="2510201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xmlns="" id="{E95620AC-802C-4D00-8DD4-1912AE883AE8}"/>
              </a:ext>
            </a:extLst>
          </p:cNvPr>
          <p:cNvSpPr/>
          <p:nvPr/>
        </p:nvSpPr>
        <p:spPr>
          <a:xfrm>
            <a:off x="922267" y="4309381"/>
            <a:ext cx="1022837" cy="1253220"/>
          </a:xfrm>
          <a:prstGeom prst="downArrow">
            <a:avLst>
              <a:gd name="adj1" fmla="val 15234"/>
              <a:gd name="adj2" fmla="val 437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5C9D75-E303-497A-A480-F6ECC32D8158}"/>
              </a:ext>
            </a:extLst>
          </p:cNvPr>
          <p:cNvSpPr txBox="1"/>
          <p:nvPr/>
        </p:nvSpPr>
        <p:spPr>
          <a:xfrm>
            <a:off x="1497185" y="4467675"/>
            <a:ext cx="5147563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ArrayList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&lt;Integer&gt; </a:t>
            </a:r>
            <a:r>
              <a:rPr lang="en-US" altLang="ko-KR" sz="22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</a:t>
            </a:r>
            <a:r>
              <a:rPr lang="en-US" altLang="ko-KR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getter </a:t>
            </a:r>
            <a:r>
              <a:rPr lang="ko-KR" altLang="en-US" sz="2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703" y="0"/>
            <a:ext cx="8374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2888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연속등록을 막아주세요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4AA3F35-97E1-43C6-A7BA-C16E73D6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16" y="2857499"/>
            <a:ext cx="5029200" cy="819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035" y="0"/>
            <a:ext cx="563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46522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일시정지 기능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5A11B1-5343-4961-82AF-0261BA56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4" y="3197225"/>
            <a:ext cx="5248275" cy="866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BAD465E-9AC6-40FD-BFCF-6402551D6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71489" b="40173"/>
          <a:stretch/>
        </p:blipFill>
        <p:spPr>
          <a:xfrm>
            <a:off x="6606913" y="2562227"/>
            <a:ext cx="1927488" cy="15017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92BF5E6-B00F-4899-9561-58F99C4F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r="1363" b="40173"/>
          <a:stretch/>
        </p:blipFill>
        <p:spPr>
          <a:xfrm>
            <a:off x="8528538" y="2562225"/>
            <a:ext cx="3406210" cy="1501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8E3B414-5B0B-440F-AA60-56139D900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39" r="69133"/>
          <a:stretch/>
        </p:blipFill>
        <p:spPr>
          <a:xfrm>
            <a:off x="6606913" y="3987800"/>
            <a:ext cx="1921626" cy="5939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DC83ADE-E459-4C7E-BD90-F1155382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1" t="76339" r="1183"/>
          <a:stretch/>
        </p:blipFill>
        <p:spPr>
          <a:xfrm>
            <a:off x="8538063" y="3987800"/>
            <a:ext cx="3396685" cy="593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3DC0CEA-FDF6-490C-81FD-BA19A0BFB0A9}"/>
              </a:ext>
            </a:extLst>
          </p:cNvPr>
          <p:cNvSpPr txBox="1"/>
          <p:nvPr/>
        </p:nvSpPr>
        <p:spPr>
          <a:xfrm>
            <a:off x="2251260" y="5568707"/>
            <a:ext cx="76626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일시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정지시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time_p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값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-&gt; registedList4pause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담긴다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xmlns="" id="{B9D5DFA0-5509-4C42-81AD-FEC483748B70}"/>
              </a:ext>
            </a:extLst>
          </p:cNvPr>
          <p:cNvSpPr/>
          <p:nvPr/>
        </p:nvSpPr>
        <p:spPr>
          <a:xfrm rot="630945" flipH="1">
            <a:off x="4205303" y="4074346"/>
            <a:ext cx="2828589" cy="1119054"/>
          </a:xfrm>
          <a:prstGeom prst="curvedUpArrow">
            <a:avLst>
              <a:gd name="adj1" fmla="val 25000"/>
              <a:gd name="adj2" fmla="val 5692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4E9F292-7EDD-4ACF-89D1-9EC19285BE51}"/>
              </a:ext>
            </a:extLst>
          </p:cNvPr>
          <p:cNvSpPr/>
          <p:nvPr/>
        </p:nvSpPr>
        <p:spPr>
          <a:xfrm>
            <a:off x="6781800" y="4284766"/>
            <a:ext cx="457200" cy="94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00714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7405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062875" y="1516697"/>
            <a:ext cx="7382625" cy="4770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 마다 </a:t>
            </a:r>
            <a:r>
              <a:rPr lang="ko-KR" altLang="en-US" sz="2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프로그래스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바 업데이트</a:t>
            </a:r>
            <a:endParaRPr lang="en-US" altLang="ko-KR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DC25E0C-01EC-48A9-9E71-96EC2C75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75" y="2724150"/>
            <a:ext cx="42957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38" y="0"/>
            <a:ext cx="4952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801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63" y="2681192"/>
            <a:ext cx="4561362" cy="349229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31748" y="708126"/>
            <a:ext cx="3525902" cy="730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0075068" y="308016"/>
            <a:ext cx="1840707" cy="646052"/>
            <a:chOff x="9227343" y="2647483"/>
            <a:chExt cx="1231107" cy="646052"/>
          </a:xfrm>
        </p:grpSpPr>
        <p:sp>
          <p:nvSpPr>
            <p:cNvPr id="25" name="TextBox 24"/>
            <p:cNvSpPr txBox="1"/>
            <p:nvPr/>
          </p:nvSpPr>
          <p:spPr>
            <a:xfrm>
              <a:off x="9227343" y="3001147"/>
              <a:ext cx="1231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28138" y="2647483"/>
              <a:ext cx="1230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75002" y="2054207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5002" y="2821273"/>
            <a:ext cx="5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75001" y="3596083"/>
            <a:ext cx="472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기타 대비 사항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1748" y="697436"/>
            <a:ext cx="4796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8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3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xmlns="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554F087-2D7E-45B7-AB1E-16389A49CB7B}"/>
              </a:ext>
            </a:extLst>
          </p:cNvPr>
          <p:cNvSpPr/>
          <p:nvPr/>
        </p:nvSpPr>
        <p:spPr>
          <a:xfrm>
            <a:off x="2054868" y="2965599"/>
            <a:ext cx="8279831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5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5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5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5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5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5192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75069" y="308016"/>
            <a:ext cx="1878806" cy="646052"/>
            <a:chOff x="9227344" y="2647483"/>
            <a:chExt cx="1513194" cy="646052"/>
          </a:xfrm>
        </p:grpSpPr>
        <p:sp>
          <p:nvSpPr>
            <p:cNvPr id="19" name="TextBox 18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9905" y="660235"/>
            <a:ext cx="8302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치킨타이머 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</a:t>
            </a:r>
            <a:r>
              <a:rPr lang="ko-KR" altLang="en-US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편돌이</a:t>
            </a:r>
            <a:r>
              <a:rPr lang="en-US" altLang="ko-KR" sz="44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4400" dirty="0">
              <a:solidFill>
                <a:srgbClr val="00206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786" y="5755955"/>
            <a:ext cx="1041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치킨을 튀기는 편의점 아르바이트생을 위한 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멀티타이머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007" y1="24619" x2="33007" y2="24619"/>
                        <a14:foregroundMark x1="28105" y1="31590" x2="28105" y2="31590"/>
                        <a14:foregroundMark x1="34314" y1="37908" x2="34314" y2="37908"/>
                        <a14:foregroundMark x1="35948" y1="30937" x2="35948" y2="30937"/>
                        <a14:foregroundMark x1="70098" y1="24183" x2="70098" y2="24183"/>
                        <a14:foregroundMark x1="71405" y1="33333" x2="71405" y2="33333"/>
                        <a14:foregroundMark x1="72876" y1="39216" x2="72876" y2="39216"/>
                        <a14:foregroundMark x1="48203" y1="31155" x2="48203" y2="31155"/>
                        <a14:foregroundMark x1="52614" y1="30283" x2="52614" y2="30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29" y="1032451"/>
            <a:ext cx="6658825" cy="4994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118" l="6831" r="98907">
                        <a14:foregroundMark x1="60383" y1="17353" x2="56284" y2="44118"/>
                        <a14:foregroundMark x1="56284" y1="44118" x2="53825" y2="50000"/>
                        <a14:foregroundMark x1="58743" y1="12647" x2="55464" y2="34706"/>
                        <a14:foregroundMark x1="55464" y1="34706" x2="54918" y2="35000"/>
                        <a14:foregroundMark x1="75956" y1="9118" x2="62022" y2="10882"/>
                        <a14:foregroundMark x1="90437" y1="9118" x2="79235" y2="15000"/>
                        <a14:foregroundMark x1="69399" y1="4412" x2="59290" y2="7941"/>
                        <a14:foregroundMark x1="30874" y1="53529" x2="26503" y2="77941"/>
                        <a14:foregroundMark x1="23224" y1="50588" x2="23770" y2="75588"/>
                        <a14:foregroundMark x1="24863" y1="48529" x2="25410" y2="74412"/>
                        <a14:foregroundMark x1="24863" y1="50000" x2="25956" y2="77941"/>
                        <a14:foregroundMark x1="16393" y1="76176" x2="15847" y2="77941"/>
                        <a14:foregroundMark x1="15301" y1="71471" x2="15301" y2="82353"/>
                        <a14:foregroundMark x1="50273" y1="72059" x2="31694" y2="82647"/>
                        <a14:foregroundMark x1="31694" y1="82647" x2="10656" y2="85882"/>
                        <a14:foregroundMark x1="10656" y1="85882" x2="12022" y2="71471"/>
                        <a14:foregroundMark x1="62568" y1="79118" x2="27596" y2="88235"/>
                        <a14:foregroundMark x1="38798" y1="94412" x2="17486" y2="94118"/>
                        <a14:foregroundMark x1="17486" y1="94118" x2="7923" y2="77353"/>
                        <a14:foregroundMark x1="52732" y1="45000" x2="52732" y2="55882"/>
                        <a14:foregroundMark x1="74317" y1="52353" x2="57923" y2="70000"/>
                        <a14:foregroundMark x1="57923" y1="70000" x2="74590" y2="55000"/>
                        <a14:foregroundMark x1="74590" y1="55000" x2="65574" y2="51765"/>
                        <a14:foregroundMark x1="61475" y1="47353" x2="55738" y2="68529"/>
                        <a14:foregroundMark x1="55738" y1="68529" x2="67760" y2="50294"/>
                        <a14:foregroundMark x1="67760" y1="50294" x2="75137" y2="72353"/>
                        <a14:foregroundMark x1="75137" y1="72353" x2="74863" y2="49118"/>
                        <a14:foregroundMark x1="74863" y1="49118" x2="77596" y2="41471"/>
                        <a14:foregroundMark x1="67760" y1="50000" x2="51639" y2="43824"/>
                        <a14:foregroundMark x1="66667" y1="61176" x2="66667" y2="66176"/>
                        <a14:foregroundMark x1="63661" y1="50000" x2="63661" y2="50588"/>
                        <a14:foregroundMark x1="68306" y1="68529" x2="77322" y2="48529"/>
                        <a14:foregroundMark x1="77322" y1="48529" x2="81694" y2="46765"/>
                        <a14:foregroundMark x1="70492" y1="48824" x2="72678" y2="47941"/>
                        <a14:foregroundMark x1="75956" y1="43235" x2="82787" y2="46765"/>
                        <a14:foregroundMark x1="82240" y1="43824" x2="82240" y2="43824"/>
                        <a14:foregroundMark x1="79235" y1="16765" x2="89344" y2="16176"/>
                        <a14:foregroundMark x1="90984" y1="7353" x2="90984" y2="17353"/>
                        <a14:foregroundMark x1="93169" y1="7941" x2="95082" y2="15000"/>
                        <a14:foregroundMark x1="63115" y1="7353" x2="68306" y2="0"/>
                        <a14:foregroundMark x1="36885" y1="63824" x2="36339" y2="69706"/>
                        <a14:foregroundMark x1="14208" y1="67941" x2="13661" y2="90882"/>
                        <a14:foregroundMark x1="13661" y1="90882" x2="6831" y2="79412"/>
                        <a14:foregroundMark x1="95082" y1="80588" x2="95082" y2="80588"/>
                        <a14:foregroundMark x1="98907" y1="81765" x2="98907" y2="81765"/>
                        <a14:foregroundMark x1="37158" y1="52941" x2="16120" y2="47941"/>
                        <a14:foregroundMark x1="16120" y1="47941" x2="24863" y2="56471"/>
                        <a14:foregroundMark x1="33060" y1="51176" x2="36339" y2="48529"/>
                        <a14:foregroundMark x1="98907" y1="12059" x2="98907" y2="12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048" y="3265335"/>
            <a:ext cx="2368954" cy="2200667"/>
          </a:xfrm>
          <a:prstGeom prst="rect">
            <a:avLst/>
          </a:prstGeom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81" y="1923389"/>
            <a:ext cx="4447406" cy="37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77" y="1999609"/>
            <a:ext cx="3055952" cy="2650182"/>
          </a:xfrm>
          <a:prstGeom prst="rect">
            <a:avLst/>
          </a:prstGeom>
        </p:spPr>
      </p:pic>
      <p:pic>
        <p:nvPicPr>
          <p:cNvPr id="1030" name="Picture 6" descr="fried chicken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8877">
            <a:off x="7540998" y="2728320"/>
            <a:ext cx="3191715" cy="31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86344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hicken timerì ëí ì´ë¯¸ì§ ê²ìê²°ê³¼">
            <a:extLst>
              <a:ext uri="{FF2B5EF4-FFF2-40B4-BE49-F238E27FC236}">
                <a16:creationId xmlns:a16="http://schemas.microsoft.com/office/drawing/2014/main" xmlns="" id="{669304E3-F2AC-4CC8-8103-82D1462B6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882" y1="71988" x2="66093" y2="71988"/>
                        <a14:foregroundMark x1="61916" y1="70715" x2="68305" y2="70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37" y="1024466"/>
            <a:ext cx="444292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554F087-2D7E-45B7-AB1E-16389A49CB7B}"/>
              </a:ext>
            </a:extLst>
          </p:cNvPr>
          <p:cNvSpPr/>
          <p:nvPr/>
        </p:nvSpPr>
        <p:spPr>
          <a:xfrm>
            <a:off x="2016768" y="3117255"/>
            <a:ext cx="83728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2. 2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요구사항 분석 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대비 및 대응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33D1108-5B71-4D83-8153-AA41DBDC476E}"/>
              </a:ext>
            </a:extLst>
          </p:cNvPr>
          <p:cNvSpPr/>
          <p:nvPr/>
        </p:nvSpPr>
        <p:spPr>
          <a:xfrm rot="19027202">
            <a:off x="-887214" y="766756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EA2832F-0598-4297-98D3-1FFD310774E2}"/>
              </a:ext>
            </a:extLst>
          </p:cNvPr>
          <p:cNvSpPr/>
          <p:nvPr/>
        </p:nvSpPr>
        <p:spPr>
          <a:xfrm rot="19027202">
            <a:off x="-596302" y="1006373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46E73CA-8526-4272-ABC9-AED885CA7AE7}"/>
              </a:ext>
            </a:extLst>
          </p:cNvPr>
          <p:cNvSpPr/>
          <p:nvPr/>
        </p:nvSpPr>
        <p:spPr>
          <a:xfrm rot="19027202">
            <a:off x="9245001" y="5668955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ACDFF9A-4D20-4458-8C62-459B0BF9C8BF}"/>
              </a:ext>
            </a:extLst>
          </p:cNvPr>
          <p:cNvSpPr/>
          <p:nvPr/>
        </p:nvSpPr>
        <p:spPr>
          <a:xfrm rot="19027202">
            <a:off x="9535913" y="5908572"/>
            <a:ext cx="3543300" cy="225107"/>
          </a:xfrm>
          <a:prstGeom prst="rect">
            <a:avLst/>
          </a:prstGeom>
          <a:solidFill>
            <a:srgbClr val="CBA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EF7AD9B-D0A8-4BE1-AC8F-C84472B9132C}"/>
              </a:ext>
            </a:extLst>
          </p:cNvPr>
          <p:cNvSpPr/>
          <p:nvPr/>
        </p:nvSpPr>
        <p:spPr>
          <a:xfrm>
            <a:off x="1917700" y="2768600"/>
            <a:ext cx="8416999" cy="127000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435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539737"/>
            <a:ext cx="3328856" cy="185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571267"/>
            <a:ext cx="5544068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단계의 조리단계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1026" name="Picture 2" descr="í¸ìì 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F3762D93-73C3-4F4E-BFA9-4AA38FC0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718" y1="26905" x2="62875" y2="51963"/>
                        <a14:foregroundMark x1="62875" y1="51963" x2="46882" y2="64896"/>
                        <a14:foregroundMark x1="46882" y1="64896" x2="48845" y2="30774"/>
                        <a14:foregroundMark x1="48845" y1="30774" x2="64145" y2="47517"/>
                        <a14:foregroundMark x1="64145" y1="47517" x2="72517" y2="67032"/>
                        <a14:foregroundMark x1="72517" y1="67032" x2="68764" y2="37298"/>
                        <a14:foregroundMark x1="68764" y1="37298" x2="70439" y2="68649"/>
                        <a14:foregroundMark x1="70439" y1="68649" x2="63972" y2="40935"/>
                        <a14:foregroundMark x1="63972" y1="40935" x2="64665" y2="35797"/>
                        <a14:foregroundMark x1="56236" y1="68360" x2="56236" y2="68360"/>
                        <a14:foregroundMark x1="57217" y1="68822" x2="58256" y2="66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87" y="2011543"/>
            <a:ext cx="2575939" cy="25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ied chicken illustrationì ëí ì´ë¯¸ì§ ê²ìê²°ê³¼">
            <a:extLst>
              <a:ext uri="{FF2B5EF4-FFF2-40B4-BE49-F238E27FC236}">
                <a16:creationId xmlns:a16="http://schemas.microsoft.com/office/drawing/2014/main" xmlns="" id="{0CAC4B88-B879-4DC0-82D0-C5F1EECB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38806">
            <a:off x="755763" y="2482686"/>
            <a:ext cx="2571680" cy="257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con add removeì ëí ì´ë¯¸ì§ ê²ìê²°ê³¼">
            <a:extLst>
              <a:ext uri="{FF2B5EF4-FFF2-40B4-BE49-F238E27FC236}">
                <a16:creationId xmlns:a16="http://schemas.microsoft.com/office/drawing/2014/main" xmlns="" id="{9BCEA506-3E92-4FD0-8C0F-6D5A0DC6B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78" b="89979" l="8889" r="93556">
                        <a14:foregroundMark x1="18222" y1="13006" x2="26889" y2="18124"/>
                        <a14:foregroundMark x1="74222" y1="8529" x2="70000" y2="30277"/>
                        <a14:foregroundMark x1="70000" y1="30277" x2="70000" y2="34115"/>
                        <a14:foregroundMark x1="80444" y1="11727" x2="83111" y2="23667"/>
                        <a14:foregroundMark x1="79778" y1="34115" x2="88000" y2="25160"/>
                        <a14:foregroundMark x1="88000" y1="25160" x2="88222" y2="24947"/>
                        <a14:foregroundMark x1="66222" y1="22601" x2="67778" y2="30704"/>
                        <a14:foregroundMark x1="62000" y1="20043" x2="63333" y2="33262"/>
                        <a14:foregroundMark x1="63333" y1="33262" x2="60889" y2="32196"/>
                        <a14:foregroundMark x1="68222" y1="18124" x2="78444" y2="23881"/>
                        <a14:foregroundMark x1="78444" y1="23881" x2="78889" y2="24307"/>
                        <a14:foregroundMark x1="86000" y1="14925" x2="88222" y2="23241"/>
                        <a14:foregroundMark x1="72444" y1="9382" x2="63111" y2="16844"/>
                        <a14:foregroundMark x1="63111" y1="16844" x2="63111" y2="17484"/>
                        <a14:foregroundMark x1="75778" y1="6823" x2="85778" y2="11514"/>
                        <a14:foregroundMark x1="85778" y1="11514" x2="90667" y2="21535"/>
                        <a14:foregroundMark x1="90667" y1="21535" x2="88000" y2="27932"/>
                        <a14:foregroundMark x1="80889" y1="36674" x2="80889" y2="36674"/>
                        <a14:foregroundMark x1="86222" y1="35821" x2="87778" y2="29638"/>
                        <a14:foregroundMark x1="59556" y1="28571" x2="59111" y2="19829"/>
                        <a14:foregroundMark x1="75111" y1="6610" x2="75111" y2="6610"/>
                        <a14:foregroundMark x1="76000" y1="34115" x2="80222" y2="22814"/>
                        <a14:foregroundMark x1="68667" y1="38380" x2="87778" y2="31770"/>
                        <a14:foregroundMark x1="76000" y1="40512" x2="81111" y2="38166"/>
                        <a14:foregroundMark x1="90000" y1="30704" x2="90889" y2="22814"/>
                        <a14:foregroundMark x1="27111" y1="14072" x2="26222" y2="21748"/>
                        <a14:foregroundMark x1="25556" y1="21748" x2="27556" y2="28145"/>
                        <a14:foregroundMark x1="30000" y1="24947" x2="32222" y2="24520"/>
                        <a14:foregroundMark x1="32222" y1="24520" x2="34889" y2="23241"/>
                        <a14:foregroundMark x1="20667" y1="23028" x2="27111" y2="30917"/>
                        <a14:foregroundMark x1="19556" y1="22388" x2="18222" y2="22814"/>
                        <a14:foregroundMark x1="62000" y1="11940" x2="59778" y2="17910"/>
                        <a14:foregroundMark x1="60444" y1="11301" x2="68667" y2="6397"/>
                        <a14:foregroundMark x1="88000" y1="10235" x2="85556" y2="9382"/>
                        <a14:foregroundMark x1="90222" y1="13220" x2="84667" y2="10874"/>
                        <a14:foregroundMark x1="91778" y1="17484" x2="88889" y2="15565"/>
                        <a14:foregroundMark x1="9333" y1="26652" x2="9556" y2="19403"/>
                        <a14:foregroundMark x1="93111" y1="19616" x2="93556" y2="20256"/>
                        <a14:foregroundMark x1="34000" y1="14499" x2="26444" y2="25160"/>
                        <a14:foregroundMark x1="26444" y1="25160" x2="36667" y2="29851"/>
                        <a14:foregroundMark x1="36667" y1="29851" x2="18667" y2="35181"/>
                        <a14:foregroundMark x1="18667" y1="35181" x2="10444" y2="27292"/>
                        <a14:foregroundMark x1="10444" y1="27292" x2="27778" y2="15778"/>
                        <a14:foregroundMark x1="27778" y1="15778" x2="34222" y2="25373"/>
                        <a14:foregroundMark x1="34222" y1="25373" x2="27111" y2="35181"/>
                        <a14:foregroundMark x1="27111" y1="35181" x2="14889" y2="30490"/>
                        <a14:foregroundMark x1="14889" y1="30490" x2="11778" y2="17910"/>
                        <a14:foregroundMark x1="11778" y1="17910" x2="28222" y2="24094"/>
                        <a14:foregroundMark x1="28222" y1="24094" x2="32667" y2="12367"/>
                        <a14:foregroundMark x1="32667" y1="12367" x2="42000" y2="28145"/>
                        <a14:foregroundMark x1="42000" y1="28145" x2="25778" y2="23454"/>
                        <a14:foregroundMark x1="25778" y1="23454" x2="35111" y2="17484"/>
                        <a14:foregroundMark x1="35111" y1="17484" x2="30889" y2="28145"/>
                        <a14:foregroundMark x1="30889" y1="28145" x2="19556" y2="21109"/>
                        <a14:foregroundMark x1="19556" y1="21109" x2="30667" y2="25800"/>
                        <a14:foregroundMark x1="30667" y1="25800" x2="29333" y2="29211"/>
                        <a14:foregroundMark x1="27778" y1="9595" x2="19556" y2="18337"/>
                        <a14:foregroundMark x1="19556" y1="18337" x2="8889" y2="22601"/>
                        <a14:foregroundMark x1="8889" y1="22601" x2="11333" y2="33902"/>
                        <a14:foregroundMark x1="11333" y1="33902" x2="21333" y2="39019"/>
                        <a14:foregroundMark x1="21333" y1="39019" x2="32889" y2="36461"/>
                        <a14:foregroundMark x1="32889" y1="36461" x2="38889" y2="28358"/>
                        <a14:foregroundMark x1="39556" y1="13646" x2="41556" y2="25160"/>
                        <a14:foregroundMark x1="41556" y1="25160" x2="37111" y2="34542"/>
                        <a14:foregroundMark x1="32000" y1="8102" x2="42000" y2="14499"/>
                        <a14:foregroundMark x1="42000" y1="14499" x2="44000" y2="29851"/>
                        <a14:foregroundMark x1="11778" y1="11514" x2="15778" y2="7036"/>
                        <a14:foregroundMark x1="16222" y1="7676" x2="27111" y2="4478"/>
                        <a14:foregroundMark x1="27111" y1="4478" x2="38667" y2="8955"/>
                        <a14:foregroundMark x1="38667" y1="8955" x2="39111" y2="9168"/>
                        <a14:foregroundMark x1="29111" y1="5117" x2="36000" y2="7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28" b="55970"/>
          <a:stretch/>
        </p:blipFill>
        <p:spPr bwMode="auto">
          <a:xfrm>
            <a:off x="3120031" y="3889525"/>
            <a:ext cx="1413863" cy="6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xmlns="" id="{99C75DF9-97BA-42FA-8695-790B4EDF8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0000" l="10000" r="90000">
                        <a14:foregroundMark x1="42889" y1="37556" x2="42889" y2="44222"/>
                        <a14:foregroundMark x1="43111" y1="40444" x2="39333" y2="37778"/>
                        <a14:foregroundMark x1="63333" y1="39333" x2="55556" y2="55111"/>
                        <a14:foregroundMark x1="55556" y1="55111" x2="63333" y2="42889"/>
                        <a14:foregroundMark x1="63333" y1="42889" x2="61556" y2="40000"/>
                        <a14:foregroundMark x1="54889" y1="52444" x2="48444" y2="52000"/>
                        <a14:foregroundMark x1="82222" y1="71778" x2="76444" y2="87111"/>
                        <a14:foregroundMark x1="76444" y1="87111" x2="74222" y2="84000"/>
                        <a14:foregroundMark x1="52889" y1="8444" x2="47556" y2="14222"/>
                        <a14:foregroundMark x1="40000" y1="34667" x2="45111" y2="31333"/>
                        <a14:foregroundMark x1="62667" y1="43556" x2="54667" y2="30889"/>
                        <a14:foregroundMark x1="54667" y1="30889" x2="33778" y2="37333"/>
                        <a14:foregroundMark x1="33778" y1="37333" x2="32975" y2="38287"/>
                        <a14:foregroundMark x1="40667" y1="40000" x2="43778" y2="40000"/>
                        <a14:foregroundMark x1="39556" y1="44222" x2="52889" y2="43111"/>
                        <a14:foregroundMark x1="52889" y1="43111" x2="52000" y2="39556"/>
                        <a14:foregroundMark x1="56222" y1="31556" x2="47111" y2="34667"/>
                        <a14:foregroundMark x1="63333" y1="51556" x2="65556" y2="40889"/>
                        <a14:foregroundMark x1="71333" y1="27778" x2="76667" y2="29333"/>
                        <a14:foregroundMark x1="42000" y1="6889" x2="42000" y2="6889"/>
                        <a14:foregroundMark x1="14667" y1="38667" x2="14667" y2="38667"/>
                        <a14:foregroundMark x1="18444" y1="36444" x2="14444" y2="36889"/>
                        <a14:foregroundMark x1="15111" y1="34667" x2="16667" y2="42444"/>
                        <a14:foregroundMark x1="18889" y1="36000" x2="22222" y2="53333"/>
                        <a14:foregroundMark x1="22222" y1="53333" x2="17556" y2="36222"/>
                        <a14:foregroundMark x1="17556" y1="36222" x2="17556" y2="35556"/>
                        <a14:foregroundMark x1="13111" y1="25778" x2="14000" y2="36444"/>
                        <a14:foregroundMark x1="22667" y1="33111" x2="19111" y2="30444"/>
                        <a14:foregroundMark x1="50889" y1="6667" x2="50889" y2="6667"/>
                        <a14:foregroundMark x1="30889" y1="38444" x2="31556" y2="44889"/>
                        <a14:backgroundMark x1="27333" y1="46222" x2="27333" y2="46222"/>
                        <a14:backgroundMark x1="27333" y1="46222" x2="27333" y2="45324"/>
                        <a14:backgroundMark x1="27690" y1="45287" x2="26889" y2="4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91" r="-1"/>
          <a:stretch/>
        </p:blipFill>
        <p:spPr bwMode="auto">
          <a:xfrm>
            <a:off x="7958668" y="1655568"/>
            <a:ext cx="3138010" cy="308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 iconì ëí ì´ë¯¸ì§ ê²ìê²°ê³¼">
            <a:extLst>
              <a:ext uri="{FF2B5EF4-FFF2-40B4-BE49-F238E27FC236}">
                <a16:creationId xmlns:a16="http://schemas.microsoft.com/office/drawing/2014/main" xmlns="" id="{1D4E636A-306D-492E-8C5F-111E6BBE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3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" b="98667" l="1333" r="96889">
                        <a14:foregroundMark x1="14667" y1="8000" x2="6222" y2="18222"/>
                        <a14:foregroundMark x1="82667" y1="7111" x2="94222" y2="16889"/>
                        <a14:foregroundMark x1="82667" y1="93333" x2="83556" y2="86222"/>
                        <a14:foregroundMark x1="17778" y1="96444" x2="16889" y2="90667"/>
                        <a14:foregroundMark x1="3111" y1="84000" x2="10222" y2="82667"/>
                        <a14:foregroundMark x1="96000" y1="82222" x2="93778" y2="82222"/>
                        <a14:foregroundMark x1="81778" y1="97778" x2="81778" y2="92000"/>
                        <a14:foregroundMark x1="16444" y1="4000" x2="16444" y2="9333"/>
                        <a14:foregroundMark x1="82222" y1="3111" x2="82222" y2="8000"/>
                        <a14:foregroundMark x1="97333" y1="17778" x2="92444" y2="18667"/>
                        <a14:foregroundMark x1="17778" y1="2222" x2="18222" y2="4000"/>
                        <a14:foregroundMark x1="1778" y1="17778" x2="3556" y2="18222"/>
                        <a14:foregroundMark x1="82222" y1="889" x2="82222" y2="889"/>
                        <a14:foregroundMark x1="17333" y1="99111" x2="17333" y2="99111"/>
                        <a14:foregroundMark x1="1333" y1="82667" x2="1333" y2="8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24" y="2056080"/>
            <a:ext cx="2143125" cy="21431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xmlns="" id="{B7B39274-D236-40E2-94F6-0D55F09A2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154" b="81667" l="3000" r="98900">
                        <a14:foregroundMark x1="67700" y1="17821" x2="67700" y2="17821"/>
                        <a14:foregroundMark x1="58000" y1="18333" x2="40500" y2="18333"/>
                        <a14:foregroundMark x1="40500" y1="18333" x2="29000" y2="17821"/>
                        <a14:foregroundMark x1="75000" y1="18846" x2="58400" y2="18333"/>
                        <a14:foregroundMark x1="58400" y1="18333" x2="58400" y2="18333"/>
                        <a14:foregroundMark x1="76700" y1="14615" x2="35400" y2="14615"/>
                        <a14:foregroundMark x1="73300" y1="11923" x2="56100" y2="11923"/>
                        <a14:foregroundMark x1="56100" y1="11923" x2="40000" y2="11410"/>
                        <a14:foregroundMark x1="40000" y1="11410" x2="25200" y2="20641"/>
                        <a14:foregroundMark x1="25200" y1="20641" x2="23900" y2="22564"/>
                        <a14:foregroundMark x1="21300" y1="21538" x2="21300" y2="65385"/>
                        <a14:foregroundMark x1="21300" y1="65385" x2="36300" y2="73205"/>
                        <a14:foregroundMark x1="36300" y1="73205" x2="52700" y2="74744"/>
                        <a14:foregroundMark x1="52700" y1="74744" x2="68600" y2="69231"/>
                        <a14:foregroundMark x1="68600" y1="69231" x2="68600" y2="68846"/>
                        <a14:foregroundMark x1="34900" y1="38590" x2="34900" y2="49744"/>
                        <a14:foregroundMark x1="53300" y1="36923" x2="46900" y2="46026"/>
                        <a14:foregroundMark x1="47300" y1="34872" x2="54100" y2="48077"/>
                        <a14:foregroundMark x1="46000" y1="40641" x2="51600" y2="49231"/>
                        <a14:foregroundMark x1="34100" y1="36410" x2="34100" y2="51282"/>
                        <a14:foregroundMark x1="31500" y1="38590" x2="31500" y2="38590"/>
                        <a14:foregroundMark x1="52800" y1="51795" x2="40100" y2="64615"/>
                        <a14:foregroundMark x1="40100" y1="64615" x2="29000" y2="64103"/>
                        <a14:foregroundMark x1="48200" y1="55513" x2="39200" y2="53974"/>
                        <a14:foregroundMark x1="7700" y1="27949" x2="7300" y2="31154"/>
                        <a14:foregroundMark x1="8500" y1="20000" x2="8400" y2="40513"/>
                        <a14:foregroundMark x1="8400" y1="40513" x2="9800" y2="26282"/>
                        <a14:foregroundMark x1="11900" y1="24744" x2="9800" y2="26282"/>
                        <a14:foregroundMark x1="7700" y1="17821" x2="8100" y2="31667"/>
                        <a14:foregroundMark x1="4700" y1="22051" x2="6400" y2="33205"/>
                        <a14:foregroundMark x1="11900" y1="19359" x2="6800" y2="33205"/>
                        <a14:foregroundMark x1="14900" y1="24744" x2="9000" y2="33718"/>
                        <a14:foregroundMark x1="10959" y1="40513" x2="10700" y2="41795"/>
                        <a14:foregroundMark x1="13600" y1="27436" x2="10959" y2="40513"/>
                        <a14:foregroundMark x1="14900" y1="21538" x2="11500" y2="26282"/>
                        <a14:foregroundMark x1="13600" y1="15128" x2="9800" y2="18846"/>
                        <a14:foregroundMark x1="3000" y1="18333" x2="4300" y2="25769"/>
                        <a14:foregroundMark x1="7300" y1="15128" x2="6400" y2="21538"/>
                        <a14:foregroundMark x1="10700" y1="40641" x2="17500" y2="49744"/>
                        <a14:foregroundMark x1="91200" y1="47564" x2="85600" y2="50769"/>
                        <a14:foregroundMark x1="92000" y1="48077" x2="88600" y2="45513"/>
                        <a14:foregroundMark x1="87023" y1="57564" x2="86900" y2="57821"/>
                        <a14:foregroundMark x1="87146" y1="57308" x2="87023" y2="57564"/>
                        <a14:foregroundMark x1="95400" y1="40128" x2="87146" y2="57308"/>
                        <a14:foregroundMark x1="86483" y1="57179" x2="84400" y2="53974"/>
                        <a14:foregroundMark x1="86733" y1="57564" x2="86483" y2="57179"/>
                        <a14:foregroundMark x1="86900" y1="57821" x2="86733" y2="57564"/>
                        <a14:foregroundMark x1="87066" y1="58077" x2="86900" y2="57821"/>
                        <a14:foregroundMark x1="87329" y1="58482" x2="87066" y2="58077"/>
                        <a14:foregroundMark x1="89100" y1="48077" x2="88200" y2="36923"/>
                        <a14:foregroundMark x1="98900" y1="49231" x2="93700" y2="49231"/>
                        <a14:foregroundMark x1="66500" y1="33205" x2="66500" y2="33205"/>
                        <a14:foregroundMark x1="66000" y1="48077" x2="66000" y2="48077"/>
                        <a14:foregroundMark x1="52400" y1="66154" x2="52400" y2="66154"/>
                        <a14:foregroundMark x1="42200" y1="55513" x2="42200" y2="55513"/>
                        <a14:foregroundMark x1="24700" y1="64615" x2="24700" y2="64615"/>
                        <a14:foregroundMark x1="24300" y1="51795" x2="24300" y2="55513"/>
                        <a14:foregroundMark x1="24300" y1="33205" x2="23900" y2="46026"/>
                        <a14:foregroundMark x1="40900" y1="65641" x2="58800" y2="64615"/>
                        <a14:foregroundMark x1="58800" y1="64615" x2="49000" y2="65641"/>
                        <a14:foregroundMark x1="36200" y1="26795" x2="52400" y2="27436"/>
                        <a14:foregroundMark x1="52400" y1="27436" x2="52400" y2="27436"/>
                        <a14:foregroundMark x1="63300" y1="77949" x2="58200" y2="77949"/>
                        <a14:foregroundMark x1="86300" y1="53590" x2="76900" y2="52949"/>
                        <a14:foregroundMark x1="89300" y1="57821" x2="88400" y2="56154"/>
                        <a14:foregroundMark x1="87600" y1="57821" x2="87600" y2="61538"/>
                        <a14:foregroundMark x1="80300" y1="74744" x2="77800" y2="74744"/>
                        <a14:foregroundMark x1="83300" y1="71026" x2="75200" y2="76923"/>
                        <a14:foregroundMark x1="18100" y1="71667" x2="17700" y2="77436"/>
                        <a14:foregroundMark x1="15600" y1="71667" x2="19800" y2="70000"/>
                        <a14:foregroundMark x1="17300" y1="72179" x2="18600" y2="71026"/>
                        <a14:foregroundMark x1="76900" y1="77436" x2="60600" y2="79615"/>
                        <a14:foregroundMark x1="60600" y1="79615" x2="16400" y2="73718"/>
                        <a14:foregroundMark x1="86300" y1="72179" x2="75200" y2="76923"/>
                        <a14:foregroundMark x1="88000" y1="74231" x2="82500" y2="77949"/>
                        <a14:foregroundMark x1="59900" y1="81667" x2="46300" y2="80128"/>
                        <a14:foregroundMark x1="48000" y1="81154" x2="21500" y2="77436"/>
                        <a14:foregroundMark x1="19000" y1="77436" x2="13900" y2="71026"/>
                        <a14:foregroundMark x1="13900" y1="74231" x2="16400" y2="72692"/>
                        <a14:foregroundMark x1="86800" y1="34615" x2="86800" y2="34615"/>
                        <a14:foregroundMark x1="86800" y1="34487" x2="86300" y2="35897"/>
                        <a14:foregroundMark x1="90578" y1="40385" x2="90600" y2="40641"/>
                        <a14:foregroundMark x1="90544" y1="40000" x2="90578" y2="40385"/>
                        <a14:foregroundMark x1="90400" y1="38333" x2="90544" y2="40000"/>
                        <a14:foregroundMark x1="90200" y1="41154" x2="90100" y2="45641"/>
                        <a14:foregroundMark x1="90200" y1="40769" x2="90400" y2="46282"/>
                        <a14:foregroundMark x1="94376" y1="40385" x2="93600" y2="47949"/>
                        <a14:foregroundMark x1="94600" y1="38205" x2="94376" y2="40385"/>
                        <a14:foregroundMark x1="93600" y1="52436" x2="89300" y2="56923"/>
                        <a14:foregroundMark x1="92500" y1="52436" x2="88900" y2="56538"/>
                        <a14:foregroundMark x1="93300" y1="52051" x2="89900" y2="57564"/>
                        <a14:foregroundMark x1="93200" y1="51667" x2="89100" y2="56667"/>
                        <a14:foregroundMark x1="93700" y1="52308" x2="89200" y2="57308"/>
                        <a14:foregroundMark x1="90200" y1="41410" x2="89500" y2="43077"/>
                        <a14:foregroundMark x1="91078" y1="40385" x2="90100" y2="40641"/>
                        <a14:foregroundMark x1="92550" y1="40000" x2="91078" y2="40385"/>
                        <a14:foregroundMark x1="95000" y1="39359" x2="92550" y2="40000"/>
                        <a14:foregroundMark x1="85034" y1="61410" x2="85200" y2="62821"/>
                        <a14:foregroundMark x1="84989" y1="61026" x2="85034" y2="61410"/>
                        <a14:foregroundMark x1="84867" y1="60000" x2="84913" y2="60385"/>
                        <a14:foregroundMark x1="84639" y1="58077" x2="84700" y2="58590"/>
                        <a14:foregroundMark x1="84609" y1="57821" x2="84639" y2="58077"/>
                        <a14:foregroundMark x1="84579" y1="57564" x2="84609" y2="57821"/>
                        <a14:foregroundMark x1="84533" y1="57179" x2="84579" y2="57564"/>
                        <a14:foregroundMark x1="84200" y1="54359" x2="84533" y2="57179"/>
                        <a14:foregroundMark x1="87351" y1="60121" x2="90300" y2="57949"/>
                        <a14:foregroundMark x1="85600" y1="61410" x2="86992" y2="60385"/>
                        <a14:foregroundMark x1="86928" y1="61410" x2="84600" y2="63718"/>
                        <a14:foregroundMark x1="87315" y1="61026" x2="86928" y2="61410"/>
                        <a14:foregroundMark x1="89900" y1="58462" x2="87351" y2="60990"/>
                        <a14:foregroundMark x1="89800" y1="59744" x2="89800" y2="59744"/>
                        <a14:foregroundMark x1="89100" y1="61410" x2="89100" y2="61410"/>
                        <a14:foregroundMark x1="96000" y1="43077" x2="96000" y2="43077"/>
                        <a14:foregroundMark x1="91200" y1="40513" x2="91200" y2="40513"/>
                        <a14:foregroundMark x1="3700" y1="28077" x2="3700" y2="28077"/>
                        <a14:foregroundMark x1="6900" y1="13077" x2="6900" y2="13077"/>
                        <a14:foregroundMark x1="13000" y1="21154" x2="13000" y2="21154"/>
                        <a14:foregroundMark x1="14100" y1="16923" x2="14100" y2="16923"/>
                        <a14:foregroundMark x1="16100" y1="19872" x2="16100" y2="19872"/>
                        <a14:foregroundMark x1="4400" y1="18205" x2="4400" y2="18205"/>
                        <a14:backgroundMark x1="91600" y1="40641" x2="91600" y2="40641"/>
                        <a14:backgroundMark x1="91600" y1="40000" x2="91600" y2="40000"/>
                        <a14:backgroundMark x1="91800" y1="40385" x2="91800" y2="40385"/>
                        <a14:backgroundMark x1="91800" y1="40128" x2="91800" y2="40128"/>
                        <a14:backgroundMark x1="91800" y1="40256" x2="91800" y2="40256"/>
                        <a14:backgroundMark x1="92000" y1="40385" x2="92000" y2="40385"/>
                        <a14:backgroundMark x1="91400" y1="40385" x2="91400" y2="40385"/>
                        <a14:backgroundMark x1="92100" y1="40256" x2="92100" y2="40256"/>
                        <a14:backgroundMark x1="84700" y1="58590" x2="84900" y2="59487"/>
                        <a14:backgroundMark x1="84700" y1="58462" x2="84700" y2="58462"/>
                        <a14:backgroundMark x1="84700" y1="58077" x2="84700" y2="58077"/>
                        <a14:backgroundMark x1="84500" y1="57821" x2="84500" y2="57821"/>
                        <a14:backgroundMark x1="84600" y1="58590" x2="84600" y2="58590"/>
                        <a14:backgroundMark x1="84800" y1="58462" x2="84800" y2="58462"/>
                        <a14:backgroundMark x1="84600" y1="58590" x2="84600" y2="58590"/>
                        <a14:backgroundMark x1="84500" y1="58205" x2="84500" y2="58205"/>
                        <a14:backgroundMark x1="84500" y1="58205" x2="84500" y2="58205"/>
                        <a14:backgroundMark x1="84500" y1="58462" x2="84500" y2="58462"/>
                        <a14:backgroundMark x1="84500" y1="58462" x2="84500" y2="58462"/>
                        <a14:backgroundMark x1="84500" y1="58462" x2="84500" y2="58462"/>
                        <a14:backgroundMark x1="84800" y1="59872" x2="84800" y2="59872"/>
                        <a14:backgroundMark x1="84700" y1="59872" x2="84700" y2="59872"/>
                        <a14:backgroundMark x1="84700" y1="59872" x2="84700" y2="59872"/>
                        <a14:backgroundMark x1="84800" y1="59872" x2="84800" y2="59872"/>
                        <a14:backgroundMark x1="84800" y1="59359" x2="84800" y2="59359"/>
                        <a14:backgroundMark x1="84700" y1="59872" x2="84700" y2="59872"/>
                        <a14:backgroundMark x1="85000" y1="60385" x2="85000" y2="60385"/>
                        <a14:backgroundMark x1="84800" y1="60385" x2="84800" y2="61026"/>
                        <a14:backgroundMark x1="84600" y1="59359" x2="84600" y2="60000"/>
                        <a14:backgroundMark x1="84800" y1="60256" x2="84800" y2="60256"/>
                        <a14:backgroundMark x1="84700" y1="61410" x2="84700" y2="61410"/>
                        <a14:backgroundMark x1="84500" y1="57564" x2="84500" y2="57564"/>
                        <a14:backgroundMark x1="84700" y1="58205" x2="84700" y2="58205"/>
                        <a14:backgroundMark x1="84700" y1="57821" x2="84700" y2="57821"/>
                        <a14:backgroundMark x1="84300" y1="57436" x2="84300" y2="57436"/>
                        <a14:backgroundMark x1="84400" y1="57179" x2="84400" y2="57179"/>
                        <a14:backgroundMark x1="84500" y1="57436" x2="84500" y2="57436"/>
                        <a14:backgroundMark x1="84700" y1="57436" x2="84700" y2="57436"/>
                        <a14:backgroundMark x1="84600" y1="57308" x2="84600" y2="57308"/>
                        <a14:backgroundMark x1="91300" y1="40385" x2="91300" y2="40385"/>
                        <a14:backgroundMark x1="91300" y1="40385" x2="91300" y2="40385"/>
                        <a14:backgroundMark x1="91300" y1="40128" x2="91300" y2="40128"/>
                        <a14:backgroundMark x1="8500" y1="40513" x2="8500" y2="40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0" t="7181" r="-507" b="17866"/>
          <a:stretch/>
        </p:blipFill>
        <p:spPr bwMode="auto">
          <a:xfrm flipH="1">
            <a:off x="5695969" y="2244641"/>
            <a:ext cx="3013329" cy="188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5183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queue illustrationì ëí ì´ë¯¸ì§ ê²ìê²°ê³¼">
            <a:extLst>
              <a:ext uri="{FF2B5EF4-FFF2-40B4-BE49-F238E27FC236}">
                <a16:creationId xmlns:a16="http://schemas.microsoft.com/office/drawing/2014/main" xmlns="" id="{2BB3D592-EBD2-4FBE-8D2A-75FDE493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100" r="96000">
                        <a14:foregroundMark x1="7600" y1="46538" x2="9600" y2="57821"/>
                        <a14:foregroundMark x1="9600" y1="57821" x2="8900" y2="58333"/>
                        <a14:foregroundMark x1="20000" y1="55128" x2="24800" y2="65897"/>
                        <a14:foregroundMark x1="26425" y1="67286" x2="26900" y2="67692"/>
                        <a14:foregroundMark x1="24800" y1="65897" x2="25881" y2="66821"/>
                        <a14:foregroundMark x1="33300" y1="52179" x2="33300" y2="60314"/>
                        <a14:foregroundMark x1="39700" y1="46154" x2="44200" y2="54872"/>
                        <a14:foregroundMark x1="44200" y1="54872" x2="44100" y2="58333"/>
                        <a14:foregroundMark x1="51100" y1="44744" x2="51200" y2="61795"/>
                        <a14:foregroundMark x1="59700" y1="45897" x2="59300" y2="48333"/>
                        <a14:foregroundMark x1="59000" y1="44744" x2="57900" y2="47692"/>
                        <a14:foregroundMark x1="59300" y1="44744" x2="59900" y2="44744"/>
                        <a14:foregroundMark x1="60800" y1="45513" x2="60300" y2="44872"/>
                        <a14:foregroundMark x1="58600" y1="43974" x2="58400" y2="45128"/>
                        <a14:foregroundMark x1="63000" y1="45641" x2="63000" y2="46538"/>
                        <a14:foregroundMark x1="49100" y1="50000" x2="49100" y2="52821"/>
                        <a14:foregroundMark x1="53400" y1="53462" x2="53300" y2="52179"/>
                        <a14:foregroundMark x1="57400" y1="47179" x2="57400" y2="48590"/>
                        <a14:foregroundMark x1="83000" y1="45769" x2="84400" y2="62821"/>
                        <a14:foregroundMark x1="77900" y1="57692" x2="78600" y2="63077"/>
                        <a14:foregroundMark x1="93400" y1="43462" x2="96000" y2="64231"/>
                        <a14:foregroundMark x1="96000" y1="64231" x2="89600" y2="57308"/>
                        <a14:foregroundMark x1="89600" y1="57308" x2="90000" y2="60769"/>
                        <a14:foregroundMark x1="6200" y1="50000" x2="7200" y2="54744"/>
                        <a14:foregroundMark x1="2100" y1="50769" x2="2100" y2="50769"/>
                        <a14:foregroundMark x1="54900" y1="49231" x2="54900" y2="49231"/>
                        <a14:foregroundMark x1="53700" y1="68077" x2="53700" y2="68077"/>
                        <a14:foregroundMark x1="53700" y1="68077" x2="53700" y2="68077"/>
                        <a14:foregroundMark x1="53900" y1="68077" x2="54400" y2="68077"/>
                        <a14:foregroundMark x1="10400" y1="36795" x2="11800" y2="37949"/>
                        <a14:foregroundMark x1="9300" y1="50256" x2="10900" y2="52436"/>
                        <a14:foregroundMark x1="73100" y1="50128" x2="73800" y2="50385"/>
                        <a14:foregroundMark x1="39700" y1="55641" x2="39800" y2="57436"/>
                        <a14:foregroundMark x1="6600" y1="48974" x2="6900" y2="48974"/>
                        <a14:foregroundMark x1="5400" y1="52692" x2="5700" y2="51923"/>
                        <a14:foregroundMark x1="45000" y1="44103" x2="45000" y2="44103"/>
                        <a14:foregroundMark x1="51200" y1="43077" x2="51200" y2="43077"/>
                        <a14:foregroundMark x1="71300" y1="42949" x2="71300" y2="42949"/>
                        <a14:foregroundMark x1="82800" y1="43205" x2="82800" y2="43205"/>
                        <a14:foregroundMark x1="13400" y1="50641" x2="13400" y2="50641"/>
                        <a14:foregroundMark x1="27500" y1="49103" x2="27500" y2="49103"/>
                        <a14:foregroundMark x1="27700" y1="48205" x2="27700" y2="48205"/>
                        <a14:foregroundMark x1="32800" y1="46282" x2="33100" y2="46282"/>
                        <a14:foregroundMark x1="27900" y1="47692" x2="27900" y2="47692"/>
                        <a14:foregroundMark x1="71200" y1="57308" x2="71400" y2="58590"/>
                        <a14:foregroundMark x1="71400" y1="55385" x2="71400" y2="55385"/>
                        <a14:foregroundMark x1="61900" y1="58205" x2="61000" y2="58846"/>
                        <a14:foregroundMark x1="54700" y1="68205" x2="55500" y2="68205"/>
                        <a14:foregroundMark x1="58000" y1="68205" x2="58000" y2="68205"/>
                        <a14:foregroundMark x1="61700" y1="68205" x2="61700" y2="68205"/>
                        <a14:foregroundMark x1="47800" y1="68077" x2="47800" y2="68077"/>
                        <a14:foregroundMark x1="35300" y1="68205" x2="35300" y2="68205"/>
                        <a14:foregroundMark x1="36900" y1="68077" x2="36900" y2="68077"/>
                        <a14:foregroundMark x1="38400" y1="68077" x2="38400" y2="68077"/>
                        <a14:foregroundMark x1="39900" y1="68333" x2="39900" y2="68333"/>
                        <a14:foregroundMark x1="41100" y1="68205" x2="41100" y2="68205"/>
                        <a14:foregroundMark x1="43900" y1="68205" x2="43900" y2="68205"/>
                        <a14:foregroundMark x1="26300" y1="68077" x2="26300" y2="68077"/>
                        <a14:foregroundMark x1="19000" y1="67821" x2="19000" y2="67821"/>
                        <a14:foregroundMark x1="82800" y1="67949" x2="82800" y2="67949"/>
                        <a14:foregroundMark x1="78500" y1="68205" x2="78500" y2="68205"/>
                        <a14:foregroundMark x1="8300" y1="67564" x2="8300" y2="67564"/>
                        <a14:foregroundMark x1="8800" y1="67564" x2="8800" y2="67564"/>
                        <a14:foregroundMark x1="9300" y1="67821" x2="9300" y2="67821"/>
                        <a14:foregroundMark x1="16000" y1="67949" x2="16000" y2="67949"/>
                        <a14:foregroundMark x1="14500" y1="67821" x2="16200" y2="67821"/>
                        <a14:foregroundMark x1="16200" y1="68205" x2="16200" y2="68205"/>
                        <a14:foregroundMark x1="7400" y1="67692" x2="7400" y2="67692"/>
                        <a14:foregroundMark x1="6500" y1="67692" x2="7000" y2="67692"/>
                        <a14:foregroundMark x1="9000" y1="67821" x2="13100" y2="67821"/>
                        <a14:foregroundMark x1="12600" y1="67949" x2="17300" y2="67949"/>
                        <a14:foregroundMark x1="10100" y1="67436" x2="45100" y2="68205"/>
                        <a14:foregroundMark x1="45100" y1="68205" x2="60200" y2="68077"/>
                        <a14:foregroundMark x1="82200" y1="68333" x2="82200" y2="68333"/>
                        <a14:foregroundMark x1="84800" y1="67564" x2="84800" y2="67564"/>
                        <a14:foregroundMark x1="85900" y1="68077" x2="85900" y2="68077"/>
                        <a14:foregroundMark x1="94100" y1="67692" x2="94100" y2="67692"/>
                        <a14:foregroundMark x1="95500" y1="67821" x2="95500" y2="67821"/>
                        <a14:foregroundMark x1="16700" y1="68077" x2="25600" y2="68333"/>
                        <a14:foregroundMark x1="25600" y1="68333" x2="34100" y2="68077"/>
                        <a14:foregroundMark x1="34100" y1="68077" x2="34300" y2="68077"/>
                        <a14:foregroundMark x1="21100" y1="46154" x2="21100" y2="46154"/>
                        <a14:foregroundMark x1="95900" y1="67692" x2="95900" y2="67692"/>
                        <a14:foregroundMark x1="94200" y1="67949" x2="94200" y2="67949"/>
                        <a14:backgroundMark x1="50600" y1="35000" x2="50600" y2="35000"/>
                        <a14:backgroundMark x1="54800" y1="44231" x2="54800" y2="44231"/>
                        <a14:backgroundMark x1="54600" y1="46026" x2="54600" y2="46026"/>
                        <a14:backgroundMark x1="46100" y1="62051" x2="46100" y2="62051"/>
                        <a14:backgroundMark x1="55300" y1="63205" x2="55300" y2="63205"/>
                        <a14:backgroundMark x1="54100" y1="59615" x2="54100" y2="60769"/>
                        <a14:backgroundMark x1="86500" y1="64103" x2="86500" y2="64103"/>
                        <a14:backgroundMark x1="81400" y1="63205" x2="81800" y2="64103"/>
                        <a14:backgroundMark x1="41400" y1="63077" x2="41700" y2="64359"/>
                        <a14:backgroundMark x1="34400" y1="59744" x2="34700" y2="60641"/>
                        <a14:backgroundMark x1="29200" y1="61410" x2="29200" y2="64359"/>
                        <a14:backgroundMark x1="95000" y1="67564" x2="95000" y2="67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09" y="1115103"/>
            <a:ext cx="5736454" cy="47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0075069" y="308016"/>
            <a:ext cx="1993106" cy="646052"/>
            <a:chOff x="9227344" y="2647483"/>
            <a:chExt cx="1513194" cy="646052"/>
          </a:xfrm>
        </p:grpSpPr>
        <p:sp>
          <p:nvSpPr>
            <p:cNvPr id="27" name="TextBox 26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치킨타이머 </a:t>
              </a:r>
              <a:r>
                <a:rPr lang="en-US" altLang="ko-KR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for </a:t>
              </a:r>
              <a:r>
                <a:rPr lang="ko-KR" altLang="en-US" sz="13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편돌이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55603" y="4445147"/>
            <a:ext cx="3328856" cy="170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타이머가 두개 이상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울릴 때는 다르게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2840" y="4445147"/>
            <a:ext cx="5544068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No.</a:t>
            </a:r>
            <a:r>
              <a:rPr lang="en-US" altLang="ko-KR" sz="5400" dirty="0">
                <a:solidFill>
                  <a:srgbClr val="D0091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  <a:p>
            <a:pPr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큐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905" y="660235"/>
            <a:ext cx="705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</a:t>
            </a: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xmlns="" id="{B49D2DD4-733E-45C9-8516-B89B419C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1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ê´ë ¨ ì´ë¯¸ì§">
            <a:extLst>
              <a:ext uri="{FF2B5EF4-FFF2-40B4-BE49-F238E27FC236}">
                <a16:creationId xmlns:a16="http://schemas.microsoft.com/office/drawing/2014/main" xmlns="" id="{248B3B8A-A3FD-4422-8A2F-8F44F9DC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93" y="2807541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ê´ë ¨ ì´ë¯¸ì§">
            <a:extLst>
              <a:ext uri="{FF2B5EF4-FFF2-40B4-BE49-F238E27FC236}">
                <a16:creationId xmlns:a16="http://schemas.microsoft.com/office/drawing/2014/main" xmlns="" id="{F058D392-2CBC-4298-A466-49815CCB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340" y="2807797"/>
            <a:ext cx="1697783" cy="169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B1D029A-DC12-4B36-8091-F88730382224}"/>
              </a:ext>
            </a:extLst>
          </p:cNvPr>
          <p:cNvSpPr txBox="1"/>
          <p:nvPr/>
        </p:nvSpPr>
        <p:spPr>
          <a:xfrm flipH="1">
            <a:off x="1322102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ONE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2749FE2-7D85-44E6-BF47-02AA91040BBB}"/>
              </a:ext>
            </a:extLst>
          </p:cNvPr>
          <p:cNvSpPr txBox="1"/>
          <p:nvPr/>
        </p:nvSpPr>
        <p:spPr>
          <a:xfrm flipH="1">
            <a:off x="2684158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TWO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A9ADF2C-7282-430A-A0ED-6BC3F0BA5C4C}"/>
              </a:ext>
            </a:extLst>
          </p:cNvPr>
          <p:cNvSpPr txBox="1"/>
          <p:nvPr/>
        </p:nvSpPr>
        <p:spPr>
          <a:xfrm flipH="1">
            <a:off x="3919191" y="2622619"/>
            <a:ext cx="13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MV Boli" panose="02000500030200090000" pitchFamily="2" charset="0"/>
              </a:rPr>
              <a:t>THREE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40F8932A-1CEF-4EC7-A759-A045826BD3AA}"/>
              </a:ext>
            </a:extLst>
          </p:cNvPr>
          <p:cNvSpPr/>
          <p:nvPr/>
        </p:nvSpPr>
        <p:spPr>
          <a:xfrm>
            <a:off x="8291619" y="2991951"/>
            <a:ext cx="576156" cy="1397306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xmlns="" id="{2E71FD2F-8D92-44D3-B4AB-A5C43D0F34EC}"/>
              </a:ext>
            </a:extLst>
          </p:cNvPr>
          <p:cNvSpPr/>
          <p:nvPr/>
        </p:nvSpPr>
        <p:spPr>
          <a:xfrm>
            <a:off x="8097759" y="2125299"/>
            <a:ext cx="1003169" cy="3130610"/>
          </a:xfrm>
          <a:prstGeom prst="mathMultiply">
            <a:avLst/>
          </a:prstGeom>
          <a:solidFill>
            <a:srgbClr val="D009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7115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D00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solidFill>
                  <a:schemeClr val="tx2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B5D1B1-94E3-409E-8416-067655F35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6" b="20839"/>
          <a:stretch/>
        </p:blipFill>
        <p:spPr>
          <a:xfrm>
            <a:off x="979904" y="3133918"/>
            <a:ext cx="5423908" cy="1533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792655-5097-4850-9A5B-3FFF000A2499}"/>
              </a:ext>
            </a:extLst>
          </p:cNvPr>
          <p:cNvSpPr txBox="1"/>
          <p:nvPr/>
        </p:nvSpPr>
        <p:spPr>
          <a:xfrm>
            <a:off x="601203" y="4845733"/>
            <a:ext cx="6181309" cy="124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이중 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HashMap</a:t>
            </a:r>
            <a:r>
              <a:rPr lang="ko-KR" altLang="en-US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이용한 데이터 구조 이용</a:t>
            </a:r>
            <a: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en-US" altLang="ko-KR" sz="2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편의점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&lt;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메뉴이름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조리시간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&gt;&gt;</a:t>
            </a:r>
            <a:endParaRPr lang="ko-KR" altLang="en-US" sz="2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F4D4479-198E-4051-ABE4-D663243C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11" y="2157147"/>
            <a:ext cx="5195251" cy="422590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FC53DBD-8137-403D-9A8F-D24B9DF420AC}"/>
              </a:ext>
            </a:extLst>
          </p:cNvPr>
          <p:cNvSpPr/>
          <p:nvPr/>
        </p:nvSpPr>
        <p:spPr>
          <a:xfrm>
            <a:off x="-1" y="19969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EACE41E-CA80-4F1E-BD63-B333B0B8B6F3}"/>
              </a:ext>
            </a:extLst>
          </p:cNvPr>
          <p:cNvSpPr txBox="1"/>
          <p:nvPr/>
        </p:nvSpPr>
        <p:spPr>
          <a:xfrm>
            <a:off x="979904" y="6348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</p:spTree>
    <p:extLst>
      <p:ext uri="{BB962C8B-B14F-4D97-AF65-F5344CB8AC3E}">
        <p14:creationId xmlns:p14="http://schemas.microsoft.com/office/powerpoint/2010/main" val="109566752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022396"/>
            <a:ext cx="384933" cy="42416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24455" y="434343"/>
            <a:ext cx="1020312" cy="981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 rot="10800000">
            <a:off x="9913935" y="0"/>
            <a:ext cx="92153" cy="10620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953A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075069" y="308016"/>
            <a:ext cx="1916906" cy="646052"/>
            <a:chOff x="9227344" y="2647483"/>
            <a:chExt cx="1513194" cy="646052"/>
          </a:xfrm>
        </p:grpSpPr>
        <p:sp>
          <p:nvSpPr>
            <p:cNvPr id="53" name="TextBox 52"/>
            <p:cNvSpPr txBox="1"/>
            <p:nvPr/>
          </p:nvSpPr>
          <p:spPr>
            <a:xfrm>
              <a:off x="9227344" y="3001147"/>
              <a:ext cx="151319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치킨타이머 </a:t>
              </a:r>
              <a:r>
                <a:rPr lang="en-US" altLang="ko-KR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for </a:t>
              </a:r>
              <a:r>
                <a:rPr lang="ko-KR" altLang="en-US" sz="1300" dirty="0">
                  <a:solidFill>
                    <a:schemeClr val="tx2">
                      <a:lumMod val="7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편돌이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28138" y="2647483"/>
              <a:ext cx="1011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4455" y="1595523"/>
            <a:ext cx="459703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등록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79904" y="660235"/>
            <a:ext cx="823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accent5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변경된 요구사항에 대한 대비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958DDD-426C-4194-ACA7-4F193867FDAD}"/>
              </a:ext>
            </a:extLst>
          </p:cNvPr>
          <p:cNvSpPr txBox="1"/>
          <p:nvPr/>
        </p:nvSpPr>
        <p:spPr>
          <a:xfrm>
            <a:off x="2266305" y="5983497"/>
            <a:ext cx="1911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Dialog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DB6154-E61E-4899-8D84-AD6D527C4AD0}"/>
              </a:ext>
            </a:extLst>
          </p:cNvPr>
          <p:cNvSpPr txBox="1"/>
          <p:nvPr/>
        </p:nvSpPr>
        <p:spPr>
          <a:xfrm flipH="1">
            <a:off x="6665515" y="5833181"/>
            <a:ext cx="46267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 등록된 메뉴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편의점의 경우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불가능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974C4E4-1835-4293-8573-C7FBAEEE1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10" y="2161480"/>
            <a:ext cx="2009690" cy="33514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929709-D3AA-4A9D-94D5-757F6FA92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17" y="2161480"/>
            <a:ext cx="2009690" cy="33514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C43990B-BEFF-4A75-8713-638A9E3D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294" y="2130889"/>
            <a:ext cx="5921809" cy="333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4315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1316</Words>
  <Application>Microsoft Office PowerPoint</Application>
  <PresentationFormat>와이드스크린</PresentationFormat>
  <Paragraphs>139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배달의민족 도현</vt:lpstr>
      <vt:lpstr>Arial</vt:lpstr>
      <vt:lpstr>배달의민족 한나체 Pro</vt:lpstr>
      <vt:lpstr>맑은 고딕</vt:lpstr>
      <vt:lpstr>나눔고딕 ExtraBold</vt:lpstr>
      <vt:lpstr>MV Boli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지율</dc:creator>
  <cp:lastModifiedBy>한상규</cp:lastModifiedBy>
  <cp:revision>8</cp:revision>
  <dcterms:created xsi:type="dcterms:W3CDTF">2018-12-04T13:28:49Z</dcterms:created>
  <dcterms:modified xsi:type="dcterms:W3CDTF">2018-12-05T11:20:26Z</dcterms:modified>
</cp:coreProperties>
</file>